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60" r:id="rId2"/>
    <p:sldId id="367" r:id="rId3"/>
    <p:sldId id="370" r:id="rId4"/>
    <p:sldId id="372" r:id="rId5"/>
    <p:sldId id="371" r:id="rId6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정다혜" initials="정" lastIdx="1" clrIdx="0">
    <p:extLst>
      <p:ext uri="{19B8F6BF-5375-455C-9EA6-DF929625EA0E}">
        <p15:presenceInfo xmlns:p15="http://schemas.microsoft.com/office/powerpoint/2012/main" userId="S-1-5-21-2539331832-3737057041-1068544043-14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E3C2"/>
    <a:srgbClr val="758AA7"/>
    <a:srgbClr val="23D7B0"/>
    <a:srgbClr val="F7F7F7"/>
    <a:srgbClr val="000D33"/>
    <a:srgbClr val="39DFBB"/>
    <a:srgbClr val="60E6C9"/>
    <a:srgbClr val="22D0AF"/>
    <a:srgbClr val="0DE3C1"/>
    <a:srgbClr val="333F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24" autoAdjust="0"/>
    <p:restoredTop sz="94660"/>
  </p:normalViewPr>
  <p:slideViewPr>
    <p:cSldViewPr snapToGrid="0">
      <p:cViewPr varScale="1">
        <p:scale>
          <a:sx n="64" d="100"/>
          <a:sy n="64" d="100"/>
        </p:scale>
        <p:origin x="2669" y="8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31973-FDB0-4AD0-8F6A-C5752DA389E6}" type="datetimeFigureOut">
              <a:rPr lang="ko-KR" altLang="en-US" smtClean="0"/>
              <a:t>2019-05-15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2391A4-7E05-4D93-86F4-69B169527D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5337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D6B3-4DDF-478A-A0E2-CDA97C7AF856}" type="datetimeFigureOut">
              <a:rPr lang="ko-KR" altLang="en-US" smtClean="0"/>
              <a:t>2019-05-15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6D80-AA90-475B-84ED-058B7F1441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6181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D6B3-4DDF-478A-A0E2-CDA97C7AF856}" type="datetimeFigureOut">
              <a:rPr lang="ko-KR" altLang="en-US" smtClean="0"/>
              <a:t>2019-05-15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6D80-AA90-475B-84ED-058B7F1441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9121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D6B3-4DDF-478A-A0E2-CDA97C7AF856}" type="datetimeFigureOut">
              <a:rPr lang="ko-KR" altLang="en-US" smtClean="0"/>
              <a:t>2019-05-15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6D80-AA90-475B-84ED-058B7F1441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9344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D6B3-4DDF-478A-A0E2-CDA97C7AF856}" type="datetimeFigureOut">
              <a:rPr lang="ko-KR" altLang="en-US" smtClean="0"/>
              <a:t>2019-05-15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6D80-AA90-475B-84ED-058B7F1441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9738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D6B3-4DDF-478A-A0E2-CDA97C7AF856}" type="datetimeFigureOut">
              <a:rPr lang="ko-KR" altLang="en-US" smtClean="0"/>
              <a:t>2019-05-15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6D80-AA90-475B-84ED-058B7F1441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3918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D6B3-4DDF-478A-A0E2-CDA97C7AF856}" type="datetimeFigureOut">
              <a:rPr lang="ko-KR" altLang="en-US" smtClean="0"/>
              <a:t>2019-05-15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6D80-AA90-475B-84ED-058B7F1441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0146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D6B3-4DDF-478A-A0E2-CDA97C7AF856}" type="datetimeFigureOut">
              <a:rPr lang="ko-KR" altLang="en-US" smtClean="0"/>
              <a:t>2019-05-15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6D80-AA90-475B-84ED-058B7F1441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5853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D6B3-4DDF-478A-A0E2-CDA97C7AF856}" type="datetimeFigureOut">
              <a:rPr lang="ko-KR" altLang="en-US" smtClean="0"/>
              <a:t>2019-05-15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6D80-AA90-475B-84ED-058B7F1441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9500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D6B3-4DDF-478A-A0E2-CDA97C7AF856}" type="datetimeFigureOut">
              <a:rPr lang="ko-KR" altLang="en-US" smtClean="0"/>
              <a:t>2019-05-15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6D80-AA90-475B-84ED-058B7F1441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507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D6B3-4DDF-478A-A0E2-CDA97C7AF856}" type="datetimeFigureOut">
              <a:rPr lang="ko-KR" altLang="en-US" smtClean="0"/>
              <a:t>2019-05-15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6D80-AA90-475B-84ED-058B7F1441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6546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D6B3-4DDF-478A-A0E2-CDA97C7AF856}" type="datetimeFigureOut">
              <a:rPr lang="ko-KR" altLang="en-US" smtClean="0"/>
              <a:t>2019-05-15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6D80-AA90-475B-84ED-058B7F1441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7397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9D6B3-4DDF-478A-A0E2-CDA97C7AF856}" type="datetimeFigureOut">
              <a:rPr lang="ko-KR" altLang="en-US" smtClean="0"/>
              <a:t>2019-05-15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E6D80-AA90-475B-84ED-058B7F1441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076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D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직선 연결선 17">
            <a:extLst>
              <a:ext uri="{FF2B5EF4-FFF2-40B4-BE49-F238E27FC236}">
                <a16:creationId xmlns:a16="http://schemas.microsoft.com/office/drawing/2014/main" id="{E71A0F03-69F6-4E2F-817F-3749D7C145C9}"/>
              </a:ext>
            </a:extLst>
          </p:cNvPr>
          <p:cNvCxnSpPr/>
          <p:nvPr/>
        </p:nvCxnSpPr>
        <p:spPr>
          <a:xfrm>
            <a:off x="202449" y="260245"/>
            <a:ext cx="6521392" cy="0"/>
          </a:xfrm>
          <a:prstGeom prst="line">
            <a:avLst/>
          </a:prstGeom>
          <a:ln w="3175">
            <a:solidFill>
              <a:srgbClr val="495A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>
            <a:extLst>
              <a:ext uri="{FF2B5EF4-FFF2-40B4-BE49-F238E27FC236}">
                <a16:creationId xmlns:a16="http://schemas.microsoft.com/office/drawing/2014/main" id="{F9B16DFE-2EC2-427A-91DB-E9F344045B3E}"/>
              </a:ext>
            </a:extLst>
          </p:cNvPr>
          <p:cNvCxnSpPr/>
          <p:nvPr/>
        </p:nvCxnSpPr>
        <p:spPr>
          <a:xfrm>
            <a:off x="168304" y="8900809"/>
            <a:ext cx="6521392" cy="0"/>
          </a:xfrm>
          <a:prstGeom prst="line">
            <a:avLst/>
          </a:prstGeom>
          <a:ln w="3175">
            <a:solidFill>
              <a:srgbClr val="495A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asted-image.pdf">
            <a:extLst>
              <a:ext uri="{FF2B5EF4-FFF2-40B4-BE49-F238E27FC236}">
                <a16:creationId xmlns:a16="http://schemas.microsoft.com/office/drawing/2014/main" id="{6E4CDABB-33E5-4143-9EB0-D67F95445E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00493" y="1740877"/>
            <a:ext cx="1057013" cy="272467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6A932A0-2515-4722-B05C-2B05B9C477D6}"/>
              </a:ext>
            </a:extLst>
          </p:cNvPr>
          <p:cNvSpPr txBox="1"/>
          <p:nvPr/>
        </p:nvSpPr>
        <p:spPr>
          <a:xfrm>
            <a:off x="916355" y="3881811"/>
            <a:ext cx="50252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spc="-84">
                <a:solidFill>
                  <a:schemeClr val="bg1"/>
                </a:solidFill>
                <a:latin typeface="Sandoll 고딕Neo1유니코드 05 Md" panose="020B0600000101010101" pitchFamily="34" charset="-127"/>
                <a:ea typeface="Sandoll 고딕Neo1유니코드 05 Md" panose="020B0600000101010101" pitchFamily="34" charset="-127"/>
              </a:rPr>
              <a:t>성공적인 펀딩을 </a:t>
            </a:r>
            <a:r>
              <a:rPr lang="ko-KR" altLang="en-US" sz="2000" spc="-84" dirty="0">
                <a:solidFill>
                  <a:schemeClr val="bg1"/>
                </a:solidFill>
                <a:latin typeface="Sandoll 고딕Neo1유니코드 05 Md" panose="020B0600000101010101" pitchFamily="34" charset="-127"/>
                <a:ea typeface="Sandoll 고딕Neo1유니코드 05 Md" panose="020B0600000101010101" pitchFamily="34" charset="-127"/>
              </a:rPr>
              <a:t>위한</a:t>
            </a:r>
            <a:endParaRPr lang="en-US" altLang="ko-KR" sz="2000" spc="-84" dirty="0">
              <a:solidFill>
                <a:schemeClr val="bg1"/>
              </a:solidFill>
              <a:latin typeface="Sandoll 고딕Neo1유니코드 05 Md" panose="020B0600000101010101" pitchFamily="34" charset="-127"/>
              <a:ea typeface="Sandoll 고딕Neo1유니코드 05 Md" panose="020B0600000101010101" pitchFamily="34" charset="-127"/>
            </a:endParaRPr>
          </a:p>
          <a:p>
            <a:pPr algn="ctr"/>
            <a:r>
              <a:rPr lang="ko-KR" altLang="en-US" sz="3600" spc="-84" dirty="0">
                <a:solidFill>
                  <a:srgbClr val="50E3C2"/>
                </a:solidFill>
                <a:latin typeface="Sandoll 고딕Neo1유니코드 07 Bd" panose="020B0600000101010101" pitchFamily="34" charset="-127"/>
                <a:ea typeface="Sandoll 고딕Neo1유니코드 07 Bd" panose="020B0600000101010101" pitchFamily="34" charset="-127"/>
              </a:rPr>
              <a:t>와디즈 이벤트 템플릿</a:t>
            </a:r>
          </a:p>
        </p:txBody>
      </p:sp>
    </p:spTree>
    <p:extLst>
      <p:ext uri="{BB962C8B-B14F-4D97-AF65-F5344CB8AC3E}">
        <p14:creationId xmlns:p14="http://schemas.microsoft.com/office/powerpoint/2010/main" val="822176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D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소제목 영역 입니다.">
            <a:extLst>
              <a:ext uri="{FF2B5EF4-FFF2-40B4-BE49-F238E27FC236}">
                <a16:creationId xmlns:a16="http://schemas.microsoft.com/office/drawing/2014/main" id="{ECE30511-F864-4FF8-BD99-7C9349C073C0}"/>
              </a:ext>
            </a:extLst>
          </p:cNvPr>
          <p:cNvSpPr txBox="1">
            <a:spLocks/>
          </p:cNvSpPr>
          <p:nvPr/>
        </p:nvSpPr>
        <p:spPr>
          <a:xfrm>
            <a:off x="568169" y="1726204"/>
            <a:ext cx="5721663" cy="32172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0716" tIns="10716" rIns="10716" bIns="10716" anchor="ctr">
            <a:spAutoFit/>
          </a:bodyPr>
          <a:lstStyle>
            <a:lvl1pPr defTabSz="289179">
              <a:defRPr sz="2970">
                <a:solidFill>
                  <a:srgbClr val="A6AAA9"/>
                </a:solidFill>
                <a:latin typeface="Noto Sans KR Light"/>
                <a:ea typeface="Noto Sans KR Light"/>
                <a:cs typeface="Noto Sans KR Light"/>
                <a:sym typeface="Noto Sans KR Light"/>
              </a:defRPr>
            </a:lvl1pPr>
          </a:lstStyle>
          <a:p>
            <a:pPr algn="ctr">
              <a:lnSpc>
                <a:spcPct val="140000"/>
              </a:lnSpc>
            </a:pPr>
            <a:r>
              <a:rPr lang="ko-KR" altLang="en-US" sz="1500" spc="-11">
                <a:solidFill>
                  <a:schemeClr val="bg1"/>
                </a:solidFill>
                <a:latin typeface="Sandoll 고딕Neo1유니코드 05 Md" panose="020B0600000101010101" pitchFamily="34" charset="-127"/>
                <a:ea typeface="Sandoll 고딕Neo1유니코드 05 Md" panose="020B0600000101010101" pitchFamily="34" charset="-127"/>
              </a:rPr>
              <a:t>메이커님</a:t>
            </a:r>
            <a:r>
              <a:rPr lang="en-US" altLang="ko-KR" sz="1500" spc="-11">
                <a:solidFill>
                  <a:schemeClr val="bg1"/>
                </a:solidFill>
                <a:latin typeface="Sandoll 고딕Neo1유니코드 05 Md" panose="020B0600000101010101" pitchFamily="34" charset="-127"/>
                <a:ea typeface="Sandoll 고딕Neo1유니코드 05 Md" panose="020B0600000101010101" pitchFamily="34" charset="-127"/>
              </a:rPr>
              <a:t>! </a:t>
            </a:r>
            <a:r>
              <a:rPr lang="ko-KR" altLang="en-US" sz="1500" spc="-11">
                <a:solidFill>
                  <a:schemeClr val="bg1"/>
                </a:solidFill>
                <a:latin typeface="Sandoll 고딕Neo1유니코드 05 Md" panose="020B0600000101010101" pitchFamily="34" charset="-127"/>
                <a:ea typeface="Sandoll 고딕Neo1유니코드 05 Md" panose="020B0600000101010101" pitchFamily="34" charset="-127"/>
              </a:rPr>
              <a:t>이벤트 템플릿 사용 전 아래 내용을 확인해 주세요</a:t>
            </a:r>
            <a:r>
              <a:rPr lang="en-US" altLang="ko-KR" sz="1500" spc="-11">
                <a:solidFill>
                  <a:schemeClr val="bg1"/>
                </a:solidFill>
                <a:latin typeface="Sandoll 고딕Neo1유니코드 05 Md" panose="020B0600000101010101" pitchFamily="34" charset="-127"/>
                <a:ea typeface="Sandoll 고딕Neo1유니코드 05 Md" panose="020B0600000101010101" pitchFamily="34" charset="-127"/>
              </a:rPr>
              <a:t>!</a:t>
            </a:r>
            <a:endParaRPr lang="en-US" altLang="ko-KR" sz="1500" spc="-11" dirty="0">
              <a:solidFill>
                <a:schemeClr val="bg1"/>
              </a:solidFill>
              <a:latin typeface="Sandoll 고딕Neo1유니코드 05 Md" panose="020B0600000101010101" pitchFamily="34" charset="-127"/>
              <a:ea typeface="Sandoll 고딕Neo1유니코드 05 Md" panose="020B0600000101010101" pitchFamily="34" charset="-127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4C3F50C-E2B2-454B-BDCF-21299D182B25}"/>
              </a:ext>
            </a:extLst>
          </p:cNvPr>
          <p:cNvSpPr txBox="1"/>
          <p:nvPr/>
        </p:nvSpPr>
        <p:spPr>
          <a:xfrm>
            <a:off x="2516058" y="923915"/>
            <a:ext cx="18258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3600" spc="-113" dirty="0">
                <a:solidFill>
                  <a:srgbClr val="50E3C2"/>
                </a:solidFill>
                <a:latin typeface="Sandoll 고딕Neo1유니코드 07 Bd" panose="020B0600000101010101" pitchFamily="34" charset="-127"/>
                <a:ea typeface="Sandoll 고딕Neo1유니코드 07 Bd" panose="020B0600000101010101" pitchFamily="34" charset="-127"/>
              </a:rPr>
              <a:t>안내사항</a:t>
            </a:r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174061D4-C38F-4FE4-9E64-5B9C9BFDA8FF}"/>
              </a:ext>
            </a:extLst>
          </p:cNvPr>
          <p:cNvCxnSpPr/>
          <p:nvPr/>
        </p:nvCxnSpPr>
        <p:spPr>
          <a:xfrm>
            <a:off x="202449" y="260245"/>
            <a:ext cx="6521392" cy="0"/>
          </a:xfrm>
          <a:prstGeom prst="line">
            <a:avLst/>
          </a:prstGeom>
          <a:ln w="3175">
            <a:solidFill>
              <a:srgbClr val="495A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2DEC0DAE-A159-4F4E-8556-A77FB0C9F325}"/>
              </a:ext>
            </a:extLst>
          </p:cNvPr>
          <p:cNvCxnSpPr/>
          <p:nvPr/>
        </p:nvCxnSpPr>
        <p:spPr>
          <a:xfrm>
            <a:off x="168304" y="8900809"/>
            <a:ext cx="6521392" cy="0"/>
          </a:xfrm>
          <a:prstGeom prst="line">
            <a:avLst/>
          </a:prstGeom>
          <a:ln w="3175">
            <a:solidFill>
              <a:srgbClr val="495A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그룹 3">
            <a:extLst>
              <a:ext uri="{FF2B5EF4-FFF2-40B4-BE49-F238E27FC236}">
                <a16:creationId xmlns:a16="http://schemas.microsoft.com/office/drawing/2014/main" id="{1A3ED26E-DE8B-479B-B096-C738CC3D4100}"/>
              </a:ext>
            </a:extLst>
          </p:cNvPr>
          <p:cNvGrpSpPr/>
          <p:nvPr/>
        </p:nvGrpSpPr>
        <p:grpSpPr>
          <a:xfrm>
            <a:off x="519163" y="2683042"/>
            <a:ext cx="5945436" cy="5582652"/>
            <a:chOff x="519163" y="2683042"/>
            <a:chExt cx="5945436" cy="5582652"/>
          </a:xfrm>
        </p:grpSpPr>
        <p:grpSp>
          <p:nvGrpSpPr>
            <p:cNvPr id="3" name="그룹 2">
              <a:extLst>
                <a:ext uri="{FF2B5EF4-FFF2-40B4-BE49-F238E27FC236}">
                  <a16:creationId xmlns:a16="http://schemas.microsoft.com/office/drawing/2014/main" id="{2ADBA80E-A505-4618-A10F-880975E5C8D3}"/>
                </a:ext>
              </a:extLst>
            </p:cNvPr>
            <p:cNvGrpSpPr/>
            <p:nvPr/>
          </p:nvGrpSpPr>
          <p:grpSpPr>
            <a:xfrm>
              <a:off x="519163" y="2683042"/>
              <a:ext cx="5945436" cy="5582652"/>
              <a:chOff x="584764" y="2683042"/>
              <a:chExt cx="5945436" cy="5582652"/>
            </a:xfrm>
          </p:grpSpPr>
          <p:sp>
            <p:nvSpPr>
              <p:cNvPr id="2" name="직사각형 1">
                <a:extLst>
                  <a:ext uri="{FF2B5EF4-FFF2-40B4-BE49-F238E27FC236}">
                    <a16:creationId xmlns:a16="http://schemas.microsoft.com/office/drawing/2014/main" id="{EFAC3D69-A66A-4CF5-9161-9BF6629FE2AC}"/>
                  </a:ext>
                </a:extLst>
              </p:cNvPr>
              <p:cNvSpPr/>
              <p:nvPr/>
            </p:nvSpPr>
            <p:spPr>
              <a:xfrm>
                <a:off x="584764" y="2683042"/>
                <a:ext cx="5819675" cy="558265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" name="소제목 영역 입니다.">
                <a:extLst>
                  <a:ext uri="{FF2B5EF4-FFF2-40B4-BE49-F238E27FC236}">
                    <a16:creationId xmlns:a16="http://schemas.microsoft.com/office/drawing/2014/main" id="{2AAE2CF8-E681-4110-A6CD-729CE43510A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10525" y="3269101"/>
                <a:ext cx="5819675" cy="4410535"/>
              </a:xfrm>
              <a:prstGeom prst="rect">
                <a:avLst/>
              </a:prstGeom>
              <a:ln w="3175">
                <a:miter lim="400000"/>
              </a:ln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10716" tIns="10716" rIns="10716" bIns="10716" anchor="ctr">
                <a:spAutoFit/>
              </a:bodyPr>
              <a:lstStyle>
                <a:lvl1pPr defTabSz="289179">
                  <a:defRPr sz="2970">
                    <a:solidFill>
                      <a:srgbClr val="A6AAA9"/>
                    </a:solidFill>
                    <a:latin typeface="Noto Sans KR Light"/>
                    <a:ea typeface="Noto Sans KR Light"/>
                    <a:cs typeface="Noto Sans KR Light"/>
                    <a:sym typeface="Noto Sans KR Light"/>
                  </a:defRPr>
                </a:lvl1pPr>
              </a:lstStyle>
              <a:p>
                <a:pPr marL="342900" indent="-342900">
                  <a:lnSpc>
                    <a:spcPct val="150000"/>
                  </a:lnSpc>
                  <a:buFont typeface="Wingdings" panose="05000000000000000000" pitchFamily="2" charset="2"/>
                  <a:buChar char="u"/>
                </a:pPr>
                <a:r>
                  <a:rPr lang="ko-KR" altLang="en-US" sz="1600" spc="-23">
                    <a:solidFill>
                      <a:schemeClr val="tx1"/>
                    </a:solidFill>
                    <a:latin typeface="Sandoll 고딕Neo1유니코드 03 Lt" panose="020B0600000101010101" pitchFamily="34" charset="-127"/>
                    <a:ea typeface="Sandoll 고딕Neo1유니코드 03 Lt" panose="020B0600000101010101" pitchFamily="34" charset="-127"/>
                  </a:rPr>
                  <a:t>이벤트 가이드 파일</a:t>
                </a:r>
                <a:r>
                  <a:rPr lang="en-US" altLang="ko-KR" sz="1600" spc="-23">
                    <a:solidFill>
                      <a:schemeClr val="tx1"/>
                    </a:solidFill>
                    <a:latin typeface="Sandoll 고딕Neo1유니코드 03 Lt" panose="020B0600000101010101" pitchFamily="34" charset="-127"/>
                    <a:ea typeface="Sandoll 고딕Neo1유니코드 03 Lt" panose="020B0600000101010101" pitchFamily="34" charset="-127"/>
                  </a:rPr>
                  <a:t>(PDF)</a:t>
                </a:r>
                <a:r>
                  <a:rPr lang="ko-KR" altLang="en-US" sz="1600" spc="-23">
                    <a:solidFill>
                      <a:schemeClr val="tx1"/>
                    </a:solidFill>
                    <a:latin typeface="Sandoll 고딕Neo1유니코드 03 Lt" panose="020B0600000101010101" pitchFamily="34" charset="-127"/>
                    <a:ea typeface="Sandoll 고딕Neo1유니코드 03 Lt" panose="020B0600000101010101" pitchFamily="34" charset="-127"/>
                  </a:rPr>
                  <a:t>을 꼼꼼하게 읽어 보신 후</a:t>
                </a:r>
                <a:r>
                  <a:rPr lang="en-US" altLang="ko-KR" sz="1600" spc="-23">
                    <a:solidFill>
                      <a:schemeClr val="tx1"/>
                    </a:solidFill>
                    <a:latin typeface="Sandoll 고딕Neo1유니코드 03 Lt" panose="020B0600000101010101" pitchFamily="34" charset="-127"/>
                    <a:ea typeface="Sandoll 고딕Neo1유니코드 03 Lt" panose="020B0600000101010101" pitchFamily="34" charset="-127"/>
                  </a:rPr>
                  <a:t>,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ko-KR" sz="1600" spc="-23">
                    <a:solidFill>
                      <a:schemeClr val="tx1"/>
                    </a:solidFill>
                    <a:latin typeface="Sandoll 고딕Neo1유니코드 03 Lt" panose="020B0600000101010101" pitchFamily="34" charset="-127"/>
                    <a:ea typeface="Sandoll 고딕Neo1유니코드 03 Lt" panose="020B0600000101010101" pitchFamily="34" charset="-127"/>
                  </a:rPr>
                  <a:t>      </a:t>
                </a:r>
                <a:r>
                  <a:rPr lang="ko-KR" altLang="en-US" sz="1600" spc="-23">
                    <a:solidFill>
                      <a:schemeClr val="tx1"/>
                    </a:solidFill>
                    <a:latin typeface="Sandoll 고딕Neo1유니코드 05 Md" panose="020B0600000101010101" pitchFamily="34" charset="-127"/>
                    <a:ea typeface="Sandoll 고딕Neo1유니코드 05 Md" panose="020B0600000101010101" pitchFamily="34" charset="-127"/>
                  </a:rPr>
                  <a:t>이벤트의 목적</a:t>
                </a:r>
                <a:r>
                  <a:rPr lang="ko-KR" altLang="en-US" sz="1600" spc="-23">
                    <a:solidFill>
                      <a:schemeClr val="tx1"/>
                    </a:solidFill>
                    <a:latin typeface="Sandoll 고딕Neo1유니코드 03 Lt" panose="020B0600000101010101" pitchFamily="34" charset="-127"/>
                    <a:ea typeface="Sandoll 고딕Neo1유니코드 03 Lt" panose="020B0600000101010101" pitchFamily="34" charset="-127"/>
                  </a:rPr>
                  <a:t>과 </a:t>
                </a:r>
                <a:r>
                  <a:rPr lang="ko-KR" altLang="en-US" sz="1600" spc="-23">
                    <a:solidFill>
                      <a:schemeClr val="tx1"/>
                    </a:solidFill>
                    <a:latin typeface="Sandoll 고딕Neo1유니코드 05 Md" panose="020B0600000101010101" pitchFamily="34" charset="-127"/>
                    <a:ea typeface="Sandoll 고딕Neo1유니코드 05 Md" panose="020B0600000101010101" pitchFamily="34" charset="-127"/>
                  </a:rPr>
                  <a:t>진행 방향</a:t>
                </a:r>
                <a:r>
                  <a:rPr lang="ko-KR" altLang="en-US" sz="1600" spc="-23">
                    <a:solidFill>
                      <a:schemeClr val="tx1"/>
                    </a:solidFill>
                    <a:latin typeface="Sandoll 고딕Neo1유니코드 03 Lt" panose="020B0600000101010101" pitchFamily="34" charset="-127"/>
                    <a:ea typeface="Sandoll 고딕Neo1유니코드 03 Lt" panose="020B0600000101010101" pitchFamily="34" charset="-127"/>
                  </a:rPr>
                  <a:t>을 설정해 주세요</a:t>
                </a:r>
                <a:r>
                  <a:rPr lang="en-US" altLang="ko-KR" sz="1600" spc="-23">
                    <a:solidFill>
                      <a:schemeClr val="tx1"/>
                    </a:solidFill>
                    <a:latin typeface="Sandoll 고딕Neo1유니코드 03 Lt" panose="020B0600000101010101" pitchFamily="34" charset="-127"/>
                    <a:ea typeface="Sandoll 고딕Neo1유니코드 03 Lt" panose="020B0600000101010101" pitchFamily="34" charset="-127"/>
                  </a:rPr>
                  <a:t>!</a:t>
                </a:r>
              </a:p>
              <a:p>
                <a:pPr>
                  <a:lnSpc>
                    <a:spcPct val="150000"/>
                  </a:lnSpc>
                </a:pPr>
                <a:endParaRPr lang="en-US" altLang="ko-KR" sz="1600" spc="-23" dirty="0">
                  <a:solidFill>
                    <a:schemeClr val="tx1"/>
                  </a:solidFill>
                  <a:latin typeface="Sandoll 고딕Neo1유니코드 03 Lt" panose="020B0600000101010101" pitchFamily="34" charset="-127"/>
                  <a:ea typeface="Sandoll 고딕Neo1유니코드 03 Lt" panose="020B0600000101010101" pitchFamily="34" charset="-127"/>
                </a:endParaRPr>
              </a:p>
              <a:p>
                <a:pPr marL="285750" indent="-285750">
                  <a:lnSpc>
                    <a:spcPct val="150000"/>
                  </a:lnSpc>
                  <a:buFont typeface="Wingdings" panose="05000000000000000000" pitchFamily="2" charset="2"/>
                  <a:buChar char="u"/>
                </a:pPr>
                <a:r>
                  <a:rPr lang="ko-KR" altLang="en-US" sz="1600" spc="-23">
                    <a:solidFill>
                      <a:schemeClr val="tx1"/>
                    </a:solidFill>
                    <a:latin typeface="Sandoll 고딕Neo1유니코드 03 Lt" panose="020B0600000101010101" pitchFamily="34" charset="-127"/>
                    <a:ea typeface="Sandoll 고딕Neo1유니코드 03 Lt" panose="020B0600000101010101" pitchFamily="34" charset="-127"/>
                  </a:rPr>
                  <a:t>프로젝트의 </a:t>
                </a:r>
                <a:r>
                  <a:rPr lang="ko-KR" altLang="en-US" sz="1600" spc="-23" dirty="0">
                    <a:solidFill>
                      <a:schemeClr val="tx1"/>
                    </a:solidFill>
                    <a:latin typeface="Sandoll 고딕Neo1유니코드 03 Lt" panose="020B0600000101010101" pitchFamily="34" charset="-127"/>
                    <a:ea typeface="Sandoll 고딕Neo1유니코드 03 Lt" panose="020B0600000101010101" pitchFamily="34" charset="-127"/>
                  </a:rPr>
                  <a:t>특성에 </a:t>
                </a:r>
                <a:r>
                  <a:rPr lang="ko-KR" altLang="en-US" sz="1600" spc="-23">
                    <a:solidFill>
                      <a:schemeClr val="tx1"/>
                    </a:solidFill>
                    <a:latin typeface="Sandoll 고딕Neo1유니코드 03 Lt" panose="020B0600000101010101" pitchFamily="34" charset="-127"/>
                    <a:ea typeface="Sandoll 고딕Neo1유니코드 03 Lt" panose="020B0600000101010101" pitchFamily="34" charset="-127"/>
                  </a:rPr>
                  <a:t>맞게 </a:t>
                </a:r>
                <a:r>
                  <a:rPr lang="ko-KR" altLang="en-US" sz="1600" spc="-23">
                    <a:solidFill>
                      <a:schemeClr val="tx1"/>
                    </a:solidFill>
                    <a:latin typeface="Sandoll 고딕Neo1유니코드 05 Md" panose="020B0600000101010101" pitchFamily="34" charset="-127"/>
                    <a:ea typeface="Sandoll 고딕Neo1유니코드 05 Md" panose="020B0600000101010101" pitchFamily="34" charset="-127"/>
                  </a:rPr>
                  <a:t>선물</a:t>
                </a:r>
                <a:r>
                  <a:rPr lang="en-US" altLang="ko-KR" sz="1600" spc="-23">
                    <a:solidFill>
                      <a:schemeClr val="tx1"/>
                    </a:solidFill>
                    <a:latin typeface="Sandoll 고딕Neo1유니코드 05 Md" panose="020B0600000101010101" pitchFamily="34" charset="-127"/>
                    <a:ea typeface="Sandoll 고딕Neo1유니코드 05 Md" panose="020B0600000101010101" pitchFamily="34" charset="-127"/>
                  </a:rPr>
                  <a:t>,</a:t>
                </a:r>
                <a:r>
                  <a:rPr lang="ko-KR" altLang="en-US" sz="1600" spc="-23">
                    <a:solidFill>
                      <a:schemeClr val="tx1"/>
                    </a:solidFill>
                    <a:latin typeface="Sandoll 고딕Neo1유니코드 05 Md" panose="020B0600000101010101" pitchFamily="34" charset="-127"/>
                    <a:ea typeface="Sandoll 고딕Neo1유니코드 05 Md" panose="020B0600000101010101" pitchFamily="34" charset="-127"/>
                  </a:rPr>
                  <a:t> 일정 등의 내용을 입력</a:t>
                </a:r>
                <a:r>
                  <a:rPr lang="ko-KR" altLang="en-US" sz="1600" spc="-23">
                    <a:solidFill>
                      <a:schemeClr val="tx1"/>
                    </a:solidFill>
                    <a:latin typeface="Sandoll 고딕Neo1유니코드 03 Lt" panose="020B0600000101010101" pitchFamily="34" charset="-127"/>
                    <a:ea typeface="Sandoll 고딕Neo1유니코드 03 Lt" panose="020B0600000101010101" pitchFamily="34" charset="-127"/>
                  </a:rPr>
                  <a:t>해 </a:t>
                </a:r>
                <a:r>
                  <a:rPr lang="ko-KR" altLang="en-US" sz="1600" spc="-23" dirty="0">
                    <a:solidFill>
                      <a:schemeClr val="tx1"/>
                    </a:solidFill>
                    <a:latin typeface="Sandoll 고딕Neo1유니코드 03 Lt" panose="020B0600000101010101" pitchFamily="34" charset="-127"/>
                    <a:ea typeface="Sandoll 고딕Neo1유니코드 03 Lt" panose="020B0600000101010101" pitchFamily="34" charset="-127"/>
                  </a:rPr>
                  <a:t>주세요</a:t>
                </a:r>
                <a:r>
                  <a:rPr lang="en-US" altLang="ko-KR" sz="1600" spc="-23" dirty="0">
                    <a:solidFill>
                      <a:schemeClr val="tx1"/>
                    </a:solidFill>
                    <a:latin typeface="Sandoll 고딕Neo1유니코드 03 Lt" panose="020B0600000101010101" pitchFamily="34" charset="-127"/>
                    <a:ea typeface="Sandoll 고딕Neo1유니코드 03 Lt" panose="020B0600000101010101" pitchFamily="34" charset="-127"/>
                  </a:rPr>
                  <a:t>.</a:t>
                </a:r>
                <a:r>
                  <a:rPr lang="ko-KR" altLang="en-US" sz="1600" spc="-23" dirty="0">
                    <a:solidFill>
                      <a:schemeClr val="tx1"/>
                    </a:solidFill>
                    <a:latin typeface="Sandoll 고딕Neo1유니코드 03 Lt" panose="020B0600000101010101" pitchFamily="34" charset="-127"/>
                    <a:ea typeface="Sandoll 고딕Neo1유니코드 03 Lt" panose="020B0600000101010101" pitchFamily="34" charset="-127"/>
                  </a:rPr>
                  <a:t> </a:t>
                </a:r>
                <a:endParaRPr lang="en-US" altLang="ko-KR" sz="1600" spc="-23" dirty="0">
                  <a:solidFill>
                    <a:schemeClr val="tx1"/>
                  </a:solidFill>
                  <a:latin typeface="Sandoll 고딕Neo1유니코드 03 Lt" panose="020B0600000101010101" pitchFamily="34" charset="-127"/>
                  <a:ea typeface="Sandoll 고딕Neo1유니코드 03 Lt" panose="020B0600000101010101" pitchFamily="34" charset="-127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ko-KR" altLang="en-US" sz="1600" spc="-23">
                    <a:solidFill>
                      <a:schemeClr val="tx1"/>
                    </a:solidFill>
                    <a:latin typeface="Sandoll 고딕Neo1유니코드 03 Lt" panose="020B0600000101010101" pitchFamily="34" charset="-127"/>
                    <a:ea typeface="Sandoll 고딕Neo1유니코드 03 Lt" panose="020B0600000101010101" pitchFamily="34" charset="-127"/>
                  </a:rPr>
                  <a:t>     → 서포터의 참여를 결정 짓는 부분인 만큼</a:t>
                </a:r>
                <a:r>
                  <a:rPr lang="en-US" altLang="ko-KR" sz="1600" spc="-23">
                    <a:solidFill>
                      <a:schemeClr val="tx1"/>
                    </a:solidFill>
                    <a:latin typeface="Sandoll 고딕Neo1유니코드 03 Lt" panose="020B0600000101010101" pitchFamily="34" charset="-127"/>
                    <a:ea typeface="Sandoll 고딕Neo1유니코드 03 Lt" panose="020B0600000101010101" pitchFamily="34" charset="-127"/>
                  </a:rPr>
                  <a:t>,</a:t>
                </a:r>
                <a:r>
                  <a:rPr lang="ko-KR" altLang="en-US" sz="1600" spc="-23">
                    <a:solidFill>
                      <a:schemeClr val="tx1"/>
                    </a:solidFill>
                    <a:latin typeface="Sandoll 고딕Neo1유니코드 03 Lt" panose="020B0600000101010101" pitchFamily="34" charset="-127"/>
                    <a:ea typeface="Sandoll 고딕Neo1유니코드 03 Lt" panose="020B0600000101010101" pitchFamily="34" charset="-127"/>
                  </a:rPr>
                  <a:t> 한번 더 살펴 주세요</a:t>
                </a:r>
                <a:r>
                  <a:rPr lang="en-US" altLang="ko-KR" sz="1600" spc="-23">
                    <a:solidFill>
                      <a:schemeClr val="tx1"/>
                    </a:solidFill>
                    <a:latin typeface="Sandoll 고딕Neo1유니코드 03 Lt" panose="020B0600000101010101" pitchFamily="34" charset="-127"/>
                    <a:ea typeface="Sandoll 고딕Neo1유니코드 03 Lt" panose="020B0600000101010101" pitchFamily="34" charset="-127"/>
                  </a:rPr>
                  <a:t>.</a:t>
                </a:r>
              </a:p>
              <a:p>
                <a:pPr>
                  <a:lnSpc>
                    <a:spcPct val="150000"/>
                  </a:lnSpc>
                </a:pPr>
                <a:endParaRPr lang="en-US" altLang="ko-KR" sz="1600" spc="-23" dirty="0">
                  <a:solidFill>
                    <a:schemeClr val="tx1"/>
                  </a:solidFill>
                  <a:latin typeface="Sandoll 고딕Neo1유니코드 03 Lt" panose="020B0600000101010101" pitchFamily="34" charset="-127"/>
                  <a:ea typeface="Sandoll 고딕Neo1유니코드 03 Lt" panose="020B0600000101010101" pitchFamily="34" charset="-127"/>
                </a:endParaRPr>
              </a:p>
              <a:p>
                <a:pPr marL="285750" indent="-285750">
                  <a:lnSpc>
                    <a:spcPct val="150000"/>
                  </a:lnSpc>
                  <a:buFont typeface="Wingdings" panose="05000000000000000000" pitchFamily="2" charset="2"/>
                  <a:buChar char="u"/>
                </a:pPr>
                <a:r>
                  <a:rPr lang="ko-KR" altLang="en-US" sz="1600" spc="-23" dirty="0">
                    <a:solidFill>
                      <a:schemeClr val="tx1"/>
                    </a:solidFill>
                    <a:latin typeface="Sandoll 고딕Neo1유니코드 03 Lt" panose="020B0600000101010101" pitchFamily="34" charset="-127"/>
                    <a:ea typeface="Sandoll 고딕Neo1유니코드 03 Lt" panose="020B0600000101010101" pitchFamily="34" charset="-127"/>
                  </a:rPr>
                  <a:t>디자인은 </a:t>
                </a:r>
                <a:r>
                  <a:rPr lang="ko-KR" altLang="en-US" sz="1600" spc="-23">
                    <a:solidFill>
                      <a:schemeClr val="tx1"/>
                    </a:solidFill>
                    <a:latin typeface="Sandoll 고딕Neo1유니코드 03 Lt" panose="020B0600000101010101" pitchFamily="34" charset="-127"/>
                    <a:ea typeface="Sandoll 고딕Neo1유니코드 03 Lt" panose="020B0600000101010101" pitchFamily="34" charset="-127"/>
                  </a:rPr>
                  <a:t>자유롭게 변형하셔도 됩니다</a:t>
                </a:r>
                <a:r>
                  <a:rPr lang="en-US" altLang="ko-KR" sz="1600" spc="-23">
                    <a:solidFill>
                      <a:schemeClr val="tx1"/>
                    </a:solidFill>
                    <a:latin typeface="Sandoll 고딕Neo1유니코드 03 Lt" panose="020B0600000101010101" pitchFamily="34" charset="-127"/>
                    <a:ea typeface="Sandoll 고딕Neo1유니코드 03 Lt" panose="020B0600000101010101" pitchFamily="34" charset="-127"/>
                  </a:rPr>
                  <a:t>.</a:t>
                </a:r>
                <a:endParaRPr lang="en-US" altLang="ko-KR" sz="1600" spc="-23">
                  <a:solidFill>
                    <a:schemeClr val="tx1"/>
                  </a:solidFill>
                  <a:latin typeface="Sandoll 고딕Neo1유니코드 03 Lt" panose="020B0600000101010101" pitchFamily="34" charset="-127"/>
                  <a:ea typeface="Sandoll 고딕Neo1유니코드 03 Lt" panose="020B0600000101010101" pitchFamily="34" charset="-127"/>
                  <a:sym typeface="Wingdings" panose="05000000000000000000" pitchFamily="2" charset="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ko-KR" sz="1600" spc="-23">
                    <a:solidFill>
                      <a:schemeClr val="tx1"/>
                    </a:solidFill>
                    <a:latin typeface="Sandoll 고딕Neo1유니코드 03 Lt" panose="020B0600000101010101" pitchFamily="34" charset="-127"/>
                    <a:ea typeface="Sandoll 고딕Neo1유니코드 03 Lt" panose="020B0600000101010101" pitchFamily="34" charset="-127"/>
                    <a:sym typeface="Wingdings" panose="05000000000000000000" pitchFamily="2" charset="2"/>
                  </a:rPr>
                  <a:t>     </a:t>
                </a:r>
                <a:r>
                  <a:rPr lang="ko-KR" altLang="en-US" sz="1600" spc="-23">
                    <a:solidFill>
                      <a:schemeClr val="tx1"/>
                    </a:solidFill>
                    <a:latin typeface="Sandoll 고딕Neo1유니코드 03 Lt" panose="020B0600000101010101" pitchFamily="34" charset="-127"/>
                    <a:ea typeface="Sandoll 고딕Neo1유니코드 03 Lt" panose="020B0600000101010101" pitchFamily="34" charset="-127"/>
                  </a:rPr>
                  <a:t>단</a:t>
                </a:r>
                <a:r>
                  <a:rPr lang="en-US" altLang="ko-KR" sz="1600" spc="-23" dirty="0">
                    <a:solidFill>
                      <a:schemeClr val="tx1"/>
                    </a:solidFill>
                    <a:latin typeface="Sandoll 고딕Neo1유니코드 03 Lt" panose="020B0600000101010101" pitchFamily="34" charset="-127"/>
                    <a:ea typeface="Sandoll 고딕Neo1유니코드 03 Lt" panose="020B0600000101010101" pitchFamily="34" charset="-127"/>
                  </a:rPr>
                  <a:t>,</a:t>
                </a:r>
                <a:r>
                  <a:rPr lang="ko-KR" altLang="en-US" sz="1600" spc="-23" dirty="0">
                    <a:solidFill>
                      <a:schemeClr val="tx1"/>
                    </a:solidFill>
                    <a:latin typeface="Sandoll 고딕Neo1유니코드 03 Lt" panose="020B0600000101010101" pitchFamily="34" charset="-127"/>
                    <a:ea typeface="Sandoll 고딕Neo1유니코드 03 Lt" panose="020B0600000101010101" pitchFamily="34" charset="-127"/>
                  </a:rPr>
                  <a:t> </a:t>
                </a:r>
                <a:r>
                  <a:rPr lang="ko-KR" altLang="en-US" sz="1600" spc="-23">
                    <a:solidFill>
                      <a:schemeClr val="tx1"/>
                    </a:solidFill>
                    <a:latin typeface="Sandoll 고딕Neo1유니코드 03 Lt" panose="020B0600000101010101" pitchFamily="34" charset="-127"/>
                    <a:ea typeface="Sandoll 고딕Neo1유니코드 03 Lt" panose="020B0600000101010101" pitchFamily="34" charset="-127"/>
                  </a:rPr>
                  <a:t>필수적으로 담겨야 </a:t>
                </a:r>
                <a:r>
                  <a:rPr lang="ko-KR" altLang="en-US" sz="1600" spc="-23" dirty="0">
                    <a:solidFill>
                      <a:schemeClr val="tx1"/>
                    </a:solidFill>
                    <a:latin typeface="Sandoll 고딕Neo1유니코드 03 Lt" panose="020B0600000101010101" pitchFamily="34" charset="-127"/>
                    <a:ea typeface="Sandoll 고딕Neo1유니코드 03 Lt" panose="020B0600000101010101" pitchFamily="34" charset="-127"/>
                  </a:rPr>
                  <a:t>하는 </a:t>
                </a:r>
                <a:r>
                  <a:rPr lang="ko-KR" altLang="en-US" sz="1600" spc="-23">
                    <a:solidFill>
                      <a:schemeClr val="tx1"/>
                    </a:solidFill>
                    <a:latin typeface="Sandoll 고딕Neo1유니코드 03 Lt" panose="020B0600000101010101" pitchFamily="34" charset="-127"/>
                    <a:ea typeface="Sandoll 고딕Neo1유니코드 03 Lt" panose="020B0600000101010101" pitchFamily="34" charset="-127"/>
                  </a:rPr>
                  <a:t>내용들은 유지해 주세요</a:t>
                </a:r>
                <a:r>
                  <a:rPr lang="en-US" altLang="ko-KR" sz="1600" spc="-23">
                    <a:solidFill>
                      <a:schemeClr val="tx1"/>
                    </a:solidFill>
                    <a:latin typeface="Sandoll 고딕Neo1유니코드 03 Lt" panose="020B0600000101010101" pitchFamily="34" charset="-127"/>
                    <a:ea typeface="Sandoll 고딕Neo1유니코드 03 Lt" panose="020B0600000101010101" pitchFamily="34" charset="-127"/>
                  </a:rPr>
                  <a:t>!</a:t>
                </a:r>
              </a:p>
              <a:p>
                <a:pPr>
                  <a:lnSpc>
                    <a:spcPct val="150000"/>
                  </a:lnSpc>
                </a:pPr>
                <a:endParaRPr lang="en-US" altLang="ko-KR" sz="1600" spc="-23">
                  <a:solidFill>
                    <a:schemeClr val="tx1"/>
                  </a:solidFill>
                  <a:latin typeface="Sandoll 고딕Neo1유니코드 03 Lt" panose="020B0600000101010101" pitchFamily="34" charset="-127"/>
                  <a:ea typeface="Sandoll 고딕Neo1유니코드 03 Lt" panose="020B0600000101010101" pitchFamily="34" charset="-127"/>
                </a:endParaRPr>
              </a:p>
              <a:p>
                <a:pPr marL="285750" indent="-285750">
                  <a:lnSpc>
                    <a:spcPct val="150000"/>
                  </a:lnSpc>
                  <a:buFont typeface="Wingdings" panose="05000000000000000000" pitchFamily="2" charset="2"/>
                  <a:buChar char="u"/>
                </a:pPr>
                <a:r>
                  <a:rPr lang="ko-KR" altLang="en-US" sz="1600" spc="-23">
                    <a:solidFill>
                      <a:schemeClr val="tx1"/>
                    </a:solidFill>
                    <a:latin typeface="Sandoll 고딕Neo1유니코드 03 Lt" panose="020B0600000101010101" pitchFamily="34" charset="-127"/>
                    <a:ea typeface="Sandoll 고딕Neo1유니코드 03 Lt" panose="020B0600000101010101" pitchFamily="34" charset="-127"/>
                  </a:rPr>
                  <a:t>에디터가 이벤트 관련하여 피드백을 전달 드릴 수는 있지만</a:t>
                </a:r>
                <a:r>
                  <a:rPr lang="en-US" altLang="ko-KR" sz="1600" spc="-23">
                    <a:solidFill>
                      <a:schemeClr val="tx1"/>
                    </a:solidFill>
                    <a:latin typeface="Sandoll 고딕Neo1유니코드 03 Lt" panose="020B0600000101010101" pitchFamily="34" charset="-127"/>
                    <a:ea typeface="Sandoll 고딕Neo1유니코드 03 Lt" panose="020B0600000101010101" pitchFamily="34" charset="-127"/>
                  </a:rPr>
                  <a:t>,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ko-KR" sz="1600" spc="-23">
                    <a:solidFill>
                      <a:schemeClr val="tx1"/>
                    </a:solidFill>
                    <a:latin typeface="Sandoll 고딕Neo1유니코드 03 Lt" panose="020B0600000101010101" pitchFamily="34" charset="-127"/>
                    <a:ea typeface="Sandoll 고딕Neo1유니코드 03 Lt" panose="020B0600000101010101" pitchFamily="34" charset="-127"/>
                  </a:rPr>
                  <a:t>     </a:t>
                </a:r>
                <a:r>
                  <a:rPr lang="ko-KR" altLang="en-US" sz="1600" spc="-23">
                    <a:solidFill>
                      <a:schemeClr val="tx1"/>
                    </a:solidFill>
                    <a:latin typeface="Sandoll 고딕Neo1유니코드 05 Md" panose="020B0600000101010101" pitchFamily="34" charset="-127"/>
                    <a:ea typeface="Sandoll 고딕Neo1유니코드 05 Md" panose="020B0600000101010101" pitchFamily="34" charset="-127"/>
                  </a:rPr>
                  <a:t>이벤트 자체를 설계해 드리진 않습니다</a:t>
                </a:r>
                <a:r>
                  <a:rPr lang="en-US" altLang="ko-KR" sz="1600" spc="-23">
                    <a:solidFill>
                      <a:schemeClr val="tx1"/>
                    </a:solidFill>
                    <a:latin typeface="Sandoll 고딕Neo1유니코드 05 Md" panose="020B0600000101010101" pitchFamily="34" charset="-127"/>
                    <a:ea typeface="Sandoll 고딕Neo1유니코드 05 Md" panose="020B0600000101010101" pitchFamily="34" charset="-127"/>
                  </a:rPr>
                  <a:t>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ko-KR" sz="1600" spc="-23">
                    <a:solidFill>
                      <a:schemeClr val="tx1"/>
                    </a:solidFill>
                    <a:latin typeface="Sandoll 고딕Neo1유니코드 03 Lt" panose="020B0600000101010101" pitchFamily="34" charset="-127"/>
                    <a:ea typeface="Sandoll 고딕Neo1유니코드 03 Lt" panose="020B0600000101010101" pitchFamily="34" charset="-127"/>
                  </a:rPr>
                  <a:t>     </a:t>
                </a:r>
                <a:r>
                  <a:rPr lang="ko-KR" altLang="en-US" sz="1600" spc="-23">
                    <a:solidFill>
                      <a:schemeClr val="tx1"/>
                    </a:solidFill>
                    <a:latin typeface="Sandoll 고딕Neo1유니코드 03 Lt" panose="020B0600000101010101" pitchFamily="34" charset="-127"/>
                    <a:ea typeface="Sandoll 고딕Neo1유니코드 03 Lt" panose="020B0600000101010101" pitchFamily="34" charset="-127"/>
                  </a:rPr>
                  <a:t>이 점 확인 후 질문 주시면 성심성의껏 답변 드릴게요</a:t>
                </a:r>
                <a:r>
                  <a:rPr lang="en-US" altLang="ko-KR" sz="1600" spc="-23">
                    <a:solidFill>
                      <a:schemeClr val="tx1"/>
                    </a:solidFill>
                    <a:latin typeface="Sandoll 고딕Neo1유니코드 03 Lt" panose="020B0600000101010101" pitchFamily="34" charset="-127"/>
                    <a:ea typeface="Sandoll 고딕Neo1유니코드 03 Lt" panose="020B0600000101010101" pitchFamily="34" charset="-127"/>
                  </a:rPr>
                  <a:t>.</a:t>
                </a:r>
                <a:r>
                  <a:rPr lang="en-US" altLang="ko-KR" sz="1600" spc="-23">
                    <a:solidFill>
                      <a:schemeClr val="tx1"/>
                    </a:solidFill>
                    <a:latin typeface="Sandoll 고딕Neo1유니코드 03 Lt" panose="020B0600000101010101" pitchFamily="34" charset="-127"/>
                    <a:ea typeface="Sandoll 고딕Neo1유니코드 03 Lt" panose="020B0600000101010101" pitchFamily="34" charset="-127"/>
                    <a:sym typeface="Wingdings" panose="05000000000000000000" pitchFamily="2" charset="2"/>
                  </a:rPr>
                  <a:t></a:t>
                </a:r>
                <a:endParaRPr lang="en-US" altLang="ko-KR" sz="1600" spc="-23" dirty="0">
                  <a:solidFill>
                    <a:schemeClr val="tx1"/>
                  </a:solidFill>
                  <a:latin typeface="Sandoll 고딕Neo1유니코드 03 Lt" panose="020B0600000101010101" pitchFamily="34" charset="-127"/>
                  <a:ea typeface="Sandoll 고딕Neo1유니코드 03 Lt" panose="020B0600000101010101" pitchFamily="34" charset="-127"/>
                </a:endParaRPr>
              </a:p>
            </p:txBody>
          </p:sp>
        </p:grpSp>
        <p:cxnSp>
          <p:nvCxnSpPr>
            <p:cNvPr id="10" name="직선 연결선 9">
              <a:extLst>
                <a:ext uri="{FF2B5EF4-FFF2-40B4-BE49-F238E27FC236}">
                  <a16:creationId xmlns:a16="http://schemas.microsoft.com/office/drawing/2014/main" id="{C2F85B98-E8B3-418D-A59A-F0373A90438A}"/>
                </a:ext>
              </a:extLst>
            </p:cNvPr>
            <p:cNvCxnSpPr>
              <a:cxnSpLocks/>
            </p:cNvCxnSpPr>
            <p:nvPr/>
          </p:nvCxnSpPr>
          <p:spPr>
            <a:xfrm>
              <a:off x="1191873" y="6236208"/>
              <a:ext cx="3222975" cy="0"/>
            </a:xfrm>
            <a:prstGeom prst="line">
              <a:avLst/>
            </a:prstGeom>
            <a:ln w="28575">
              <a:solidFill>
                <a:srgbClr val="39DFB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28080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CECC96B8-DB3F-4159-BA61-D3CC4CB23654}"/>
              </a:ext>
            </a:extLst>
          </p:cNvPr>
          <p:cNvGrpSpPr/>
          <p:nvPr/>
        </p:nvGrpSpPr>
        <p:grpSpPr>
          <a:xfrm>
            <a:off x="1003347" y="1363421"/>
            <a:ext cx="5040204" cy="6995858"/>
            <a:chOff x="908898" y="1278188"/>
            <a:chExt cx="5040204" cy="6995858"/>
          </a:xfrm>
        </p:grpSpPr>
        <p:sp>
          <p:nvSpPr>
            <p:cNvPr id="29" name="소제목 영역 입니다.">
              <a:extLst>
                <a:ext uri="{FF2B5EF4-FFF2-40B4-BE49-F238E27FC236}">
                  <a16:creationId xmlns:a16="http://schemas.microsoft.com/office/drawing/2014/main" id="{975BD66A-09B9-4CF1-9942-193A84642B58}"/>
                </a:ext>
              </a:extLst>
            </p:cNvPr>
            <p:cNvSpPr txBox="1">
              <a:spLocks/>
            </p:cNvSpPr>
            <p:nvPr/>
          </p:nvSpPr>
          <p:spPr>
            <a:xfrm>
              <a:off x="908898" y="1278188"/>
              <a:ext cx="5040204" cy="6995858"/>
            </a:xfrm>
            <a:prstGeom prst="rect">
              <a:avLst/>
            </a:prstGeom>
            <a:ln w="3175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10716" tIns="10716" rIns="10716" bIns="10716" anchor="ctr">
              <a:spAutoFit/>
            </a:bodyPr>
            <a:lstStyle>
              <a:lvl1pPr defTabSz="289179">
                <a:defRPr sz="2970">
                  <a:solidFill>
                    <a:srgbClr val="A6AAA9"/>
                  </a:solidFill>
                  <a:latin typeface="Noto Sans KR Light"/>
                  <a:ea typeface="Noto Sans KR Light"/>
                  <a:cs typeface="Noto Sans KR Light"/>
                  <a:sym typeface="Noto Sans KR Light"/>
                </a:defRPr>
              </a:lvl1pPr>
            </a:lstStyle>
            <a:p>
              <a:pPr marL="192881" indent="-192881">
                <a:lnSpc>
                  <a:spcPct val="150000"/>
                </a:lnSpc>
                <a:buFont typeface="+mj-ea"/>
                <a:buAutoNum type="circleNumDbPlain"/>
              </a:pPr>
              <a:r>
                <a:rPr lang="ko-KR" altLang="en-US" sz="1600" spc="-11">
                  <a:solidFill>
                    <a:schemeClr val="tx1"/>
                  </a:solidFill>
                  <a:latin typeface="Sandoll 고딕Neo1유니코드 03 Lt" panose="020B0600000101010101" pitchFamily="34" charset="-127"/>
                  <a:ea typeface="Sandoll 고딕Neo1유니코드 03 Lt" panose="020B0600000101010101"/>
                </a:rPr>
                <a:t> 목적에 </a:t>
              </a:r>
              <a:r>
                <a:rPr lang="ko-KR" altLang="en-US" sz="1600" spc="-11" dirty="0">
                  <a:solidFill>
                    <a:schemeClr val="tx1"/>
                  </a:solidFill>
                  <a:latin typeface="Sandoll 고딕Neo1유니코드 03 Lt" panose="020B0600000101010101" pitchFamily="34" charset="-127"/>
                  <a:ea typeface="Sandoll 고딕Neo1유니코드 03 Lt" panose="020B0600000101010101"/>
                </a:rPr>
                <a:t>맞는 이벤트 </a:t>
              </a:r>
              <a:r>
                <a:rPr lang="ko-KR" altLang="en-US" sz="1600" spc="-11">
                  <a:solidFill>
                    <a:schemeClr val="tx1"/>
                  </a:solidFill>
                  <a:latin typeface="Sandoll 고딕Neo1유니코드 03 Lt" panose="020B0600000101010101" pitchFamily="34" charset="-127"/>
                  <a:ea typeface="Sandoll 고딕Neo1유니코드 03 Lt" panose="020B0600000101010101"/>
                </a:rPr>
                <a:t>템플릿을 선택하세요</a:t>
              </a:r>
              <a:r>
                <a:rPr lang="en-US" altLang="ko-KR" sz="1600" spc="-11">
                  <a:solidFill>
                    <a:schemeClr val="tx1"/>
                  </a:solidFill>
                  <a:latin typeface="Sandoll 고딕Neo1유니코드 03 Lt" panose="020B0600000101010101" pitchFamily="34" charset="-127"/>
                  <a:ea typeface="Sandoll 고딕Neo1유니코드 03 Lt" panose="020B0600000101010101"/>
                </a:rPr>
                <a:t>.</a:t>
              </a:r>
            </a:p>
            <a:p>
              <a:pPr>
                <a:lnSpc>
                  <a:spcPct val="150000"/>
                </a:lnSpc>
              </a:pPr>
              <a:endParaRPr lang="en-US" altLang="ko-KR" sz="1600" spc="-11">
                <a:solidFill>
                  <a:schemeClr val="tx1"/>
                </a:solidFill>
                <a:latin typeface="Sandoll 고딕Neo1유니코드 03 Lt" panose="020B0600000101010101" pitchFamily="34" charset="-127"/>
                <a:ea typeface="Sandoll 고딕Neo1유니코드 03 Lt" panose="020B0600000101010101"/>
              </a:endParaRPr>
            </a:p>
            <a:p>
              <a:pPr>
                <a:lnSpc>
                  <a:spcPct val="150000"/>
                </a:lnSpc>
              </a:pPr>
              <a:endParaRPr lang="en-US" altLang="ko-KR" sz="1600" spc="-11">
                <a:solidFill>
                  <a:schemeClr val="tx1"/>
                </a:solidFill>
                <a:latin typeface="Sandoll 고딕Neo1유니코드 03 Lt" panose="020B0600000101010101" pitchFamily="34" charset="-127"/>
                <a:ea typeface="Sandoll 고딕Neo1유니코드 03 Lt" panose="020B0600000101010101"/>
              </a:endParaRPr>
            </a:p>
            <a:p>
              <a:pPr>
                <a:lnSpc>
                  <a:spcPct val="150000"/>
                </a:lnSpc>
              </a:pPr>
              <a:endParaRPr lang="en-US" altLang="ko-KR" sz="1600" spc="-11">
                <a:solidFill>
                  <a:schemeClr val="tx1"/>
                </a:solidFill>
                <a:latin typeface="Sandoll 고딕Neo1유니코드 03 Lt" panose="020B0600000101010101" pitchFamily="34" charset="-127"/>
                <a:ea typeface="Sandoll 고딕Neo1유니코드 03 Lt" panose="020B0600000101010101"/>
              </a:endParaRPr>
            </a:p>
            <a:p>
              <a:pPr>
                <a:lnSpc>
                  <a:spcPct val="150000"/>
                </a:lnSpc>
              </a:pPr>
              <a:endParaRPr lang="en-US" altLang="ko-KR" sz="1600" spc="-11">
                <a:solidFill>
                  <a:schemeClr val="tx1"/>
                </a:solidFill>
                <a:latin typeface="Sandoll 고딕Neo1유니코드 03 Lt" panose="020B0600000101010101" pitchFamily="34" charset="-127"/>
                <a:ea typeface="Sandoll 고딕Neo1유니코드 03 Lt" panose="020B0600000101010101"/>
              </a:endParaRPr>
            </a:p>
            <a:p>
              <a:pPr marL="342900" indent="-342900">
                <a:lnSpc>
                  <a:spcPct val="150000"/>
                </a:lnSpc>
                <a:buFont typeface="+mj-ea"/>
                <a:buAutoNum type="circleNumDbPlain" startAt="2"/>
              </a:pPr>
              <a:r>
                <a:rPr lang="ko-KR" altLang="en-US" sz="1600" spc="-11">
                  <a:solidFill>
                    <a:schemeClr val="tx1"/>
                  </a:solidFill>
                  <a:latin typeface="Sandoll 고딕Neo1유니코드 03 Lt" panose="020B0600000101010101" pitchFamily="34" charset="-127"/>
                  <a:ea typeface="Sandoll 고딕Neo1유니코드 03 Lt" panose="020B0600000101010101"/>
                </a:rPr>
                <a:t>각 </a:t>
              </a:r>
              <a:r>
                <a:rPr lang="ko-KR" altLang="en-US" sz="1600" spc="-11" dirty="0">
                  <a:solidFill>
                    <a:schemeClr val="tx1"/>
                  </a:solidFill>
                  <a:latin typeface="Sandoll 고딕Neo1유니코드 03 Lt" panose="020B0600000101010101" pitchFamily="34" charset="-127"/>
                  <a:ea typeface="Sandoll 고딕Neo1유니코드 03 Lt" panose="020B0600000101010101"/>
                </a:rPr>
                <a:t>빈 </a:t>
              </a:r>
              <a:r>
                <a:rPr lang="ko-KR" altLang="en-US" sz="1600" spc="-11">
                  <a:solidFill>
                    <a:schemeClr val="tx1"/>
                  </a:solidFill>
                  <a:latin typeface="Sandoll 고딕Neo1유니코드 03 Lt" panose="020B0600000101010101" pitchFamily="34" charset="-127"/>
                  <a:ea typeface="Sandoll 고딕Neo1유니코드 03 Lt" panose="020B0600000101010101"/>
                </a:rPr>
                <a:t>칸에 </a:t>
              </a:r>
              <a:r>
                <a:rPr lang="ko-KR" altLang="en-US" sz="1600" spc="-11">
                  <a:solidFill>
                    <a:schemeClr val="tx1"/>
                  </a:solidFill>
                  <a:latin typeface="Sandoll 고딕Neo1유니코드 06 Sb" panose="020B0600000101010101" pitchFamily="34" charset="-127"/>
                  <a:ea typeface="Sandoll 고딕Neo1유니코드 06 Sb" panose="020B0600000101010101" pitchFamily="34" charset="-127"/>
                </a:rPr>
                <a:t>정확한 정보</a:t>
              </a:r>
              <a:r>
                <a:rPr lang="ko-KR" altLang="en-US" sz="1600" spc="-11">
                  <a:solidFill>
                    <a:schemeClr val="tx1"/>
                  </a:solidFill>
                  <a:latin typeface="Sandoll 고딕Neo1유니코드 03 Lt" panose="020B0600000101010101" pitchFamily="34" charset="-127"/>
                  <a:ea typeface="Sandoll 고딕Neo1유니코드 03 Lt" panose="020B0600000101010101"/>
                </a:rPr>
                <a:t>를 </a:t>
              </a:r>
              <a:r>
                <a:rPr lang="ko-KR" altLang="en-US" sz="1600" spc="-11" dirty="0">
                  <a:solidFill>
                    <a:schemeClr val="tx1"/>
                  </a:solidFill>
                  <a:latin typeface="Sandoll 고딕Neo1유니코드 03 Lt" panose="020B0600000101010101" pitchFamily="34" charset="-127"/>
                  <a:ea typeface="Sandoll 고딕Neo1유니코드 03 Lt" panose="020B0600000101010101"/>
                </a:rPr>
                <a:t>기입해 </a:t>
              </a:r>
              <a:r>
                <a:rPr lang="ko-KR" altLang="en-US" sz="1600" spc="-11">
                  <a:solidFill>
                    <a:schemeClr val="tx1"/>
                  </a:solidFill>
                  <a:latin typeface="Sandoll 고딕Neo1유니코드 03 Lt" panose="020B0600000101010101" pitchFamily="34" charset="-127"/>
                  <a:ea typeface="Sandoll 고딕Neo1유니코드 03 Lt" panose="020B0600000101010101"/>
                </a:rPr>
                <a:t>주세요</a:t>
              </a:r>
              <a:r>
                <a:rPr lang="en-US" altLang="ko-KR" sz="1600" spc="-11">
                  <a:solidFill>
                    <a:schemeClr val="tx1"/>
                  </a:solidFill>
                  <a:latin typeface="Sandoll 고딕Neo1유니코드 03 Lt" panose="020B0600000101010101" pitchFamily="34" charset="-127"/>
                  <a:ea typeface="Sandoll 고딕Neo1유니코드 03 Lt" panose="020B0600000101010101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Font typeface="+mj-ea"/>
                <a:buAutoNum type="circleNumDbPlain" startAt="2"/>
              </a:pPr>
              <a:r>
                <a:rPr lang="ko-KR" altLang="en-US" sz="1600" spc="-11">
                  <a:solidFill>
                    <a:schemeClr val="tx1"/>
                  </a:solidFill>
                  <a:latin typeface="Sandoll 고딕Neo1유니코드 03 Lt" panose="020B0600000101010101" pitchFamily="34" charset="-127"/>
                  <a:ea typeface="Sandoll 고딕Neo1유니코드 03 Lt" panose="020B0600000101010101"/>
                </a:rPr>
                <a:t>아래의 </a:t>
              </a:r>
              <a:r>
                <a:rPr lang="ko-KR" altLang="en-US" sz="1600" spc="-11" dirty="0">
                  <a:solidFill>
                    <a:schemeClr val="tx1"/>
                  </a:solidFill>
                  <a:latin typeface="Sandoll 고딕Neo1유니코드 03 Lt" panose="020B0600000101010101" pitchFamily="34" charset="-127"/>
                  <a:ea typeface="Sandoll 고딕Neo1유니코드 03 Lt" panose="020B0600000101010101"/>
                </a:rPr>
                <a:t>사진을 참고하셔서 이미지로 저장해 </a:t>
              </a:r>
              <a:r>
                <a:rPr lang="ko-KR" altLang="en-US" sz="1600" spc="-11">
                  <a:solidFill>
                    <a:schemeClr val="tx1"/>
                  </a:solidFill>
                  <a:latin typeface="Sandoll 고딕Neo1유니코드 03 Lt" panose="020B0600000101010101" pitchFamily="34" charset="-127"/>
                  <a:ea typeface="Sandoll 고딕Neo1유니코드 03 Lt" panose="020B0600000101010101"/>
                </a:rPr>
                <a:t>주세요</a:t>
              </a:r>
              <a:r>
                <a:rPr lang="en-US" altLang="ko-KR" sz="1600" spc="-11">
                  <a:solidFill>
                    <a:schemeClr val="tx1"/>
                  </a:solidFill>
                  <a:latin typeface="Sandoll 고딕Neo1유니코드 03 Lt" panose="020B0600000101010101" pitchFamily="34" charset="-127"/>
                  <a:ea typeface="Sandoll 고딕Neo1유니코드 03 Lt" panose="020B0600000101010101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Font typeface="+mj-ea"/>
                <a:buAutoNum type="circleNumDbPlain" startAt="2"/>
              </a:pPr>
              <a:endParaRPr lang="en-US" altLang="ko-KR" sz="1600" spc="-11">
                <a:solidFill>
                  <a:schemeClr val="tx1"/>
                </a:solidFill>
                <a:latin typeface="Sandoll 고딕Neo1유니코드 03 Lt" panose="020B0600000101010101" pitchFamily="34" charset="-127"/>
                <a:ea typeface="Sandoll 고딕Neo1유니코드 03 Lt" panose="020B0600000101010101"/>
              </a:endParaRPr>
            </a:p>
            <a:p>
              <a:pPr marL="342900" indent="-342900">
                <a:lnSpc>
                  <a:spcPct val="150000"/>
                </a:lnSpc>
                <a:buFont typeface="+mj-ea"/>
                <a:buAutoNum type="circleNumDbPlain" startAt="2"/>
              </a:pPr>
              <a:endParaRPr lang="en-US" altLang="ko-KR" sz="1600" spc="-11">
                <a:solidFill>
                  <a:schemeClr val="tx1"/>
                </a:solidFill>
                <a:latin typeface="Sandoll 고딕Neo1유니코드 03 Lt" panose="020B0600000101010101" pitchFamily="34" charset="-127"/>
                <a:ea typeface="Sandoll 고딕Neo1유니코드 03 Lt" panose="020B0600000101010101"/>
              </a:endParaRPr>
            </a:p>
            <a:p>
              <a:pPr marL="342900" indent="-342900">
                <a:lnSpc>
                  <a:spcPct val="150000"/>
                </a:lnSpc>
                <a:buFont typeface="+mj-ea"/>
                <a:buAutoNum type="circleNumDbPlain" startAt="2"/>
              </a:pPr>
              <a:endParaRPr lang="en-US" altLang="ko-KR" sz="1600" spc="-11">
                <a:solidFill>
                  <a:schemeClr val="tx1"/>
                </a:solidFill>
                <a:latin typeface="Sandoll 고딕Neo1유니코드 03 Lt" panose="020B0600000101010101" pitchFamily="34" charset="-127"/>
                <a:ea typeface="Sandoll 고딕Neo1유니코드 03 Lt" panose="020B0600000101010101"/>
              </a:endParaRPr>
            </a:p>
            <a:p>
              <a:pPr marL="342900" indent="-342900">
                <a:lnSpc>
                  <a:spcPct val="150000"/>
                </a:lnSpc>
                <a:buFont typeface="+mj-ea"/>
                <a:buAutoNum type="circleNumDbPlain" startAt="2"/>
              </a:pPr>
              <a:endParaRPr lang="en-US" altLang="ko-KR" sz="1600" spc="-11">
                <a:solidFill>
                  <a:schemeClr val="tx1"/>
                </a:solidFill>
                <a:latin typeface="Sandoll 고딕Neo1유니코드 03 Lt" panose="020B0600000101010101" pitchFamily="34" charset="-127"/>
                <a:ea typeface="Sandoll 고딕Neo1유니코드 03 Lt" panose="020B0600000101010101"/>
              </a:endParaRPr>
            </a:p>
            <a:p>
              <a:pPr marL="342900" indent="-342900">
                <a:lnSpc>
                  <a:spcPct val="150000"/>
                </a:lnSpc>
                <a:buFont typeface="+mj-ea"/>
                <a:buAutoNum type="circleNumDbPlain" startAt="2"/>
              </a:pPr>
              <a:endParaRPr lang="en-US" altLang="ko-KR" sz="1600" spc="-11">
                <a:solidFill>
                  <a:schemeClr val="tx1"/>
                </a:solidFill>
                <a:latin typeface="Sandoll 고딕Neo1유니코드 03 Lt" panose="020B0600000101010101" pitchFamily="34" charset="-127"/>
                <a:ea typeface="Sandoll 고딕Neo1유니코드 03 Lt" panose="020B0600000101010101"/>
              </a:endParaRPr>
            </a:p>
            <a:p>
              <a:pPr marL="342900" indent="-342900">
                <a:lnSpc>
                  <a:spcPct val="150000"/>
                </a:lnSpc>
                <a:buFont typeface="+mj-ea"/>
                <a:buAutoNum type="circleNumDbPlain" startAt="2"/>
              </a:pPr>
              <a:endParaRPr lang="en-US" altLang="ko-KR" sz="1600" spc="-11">
                <a:solidFill>
                  <a:schemeClr val="tx1"/>
                </a:solidFill>
                <a:latin typeface="Sandoll 고딕Neo1유니코드 03 Lt" panose="020B0600000101010101" pitchFamily="34" charset="-127"/>
                <a:ea typeface="Sandoll 고딕Neo1유니코드 03 Lt" panose="020B0600000101010101"/>
              </a:endParaRPr>
            </a:p>
            <a:p>
              <a:pPr marL="342900" indent="-342900">
                <a:lnSpc>
                  <a:spcPct val="150000"/>
                </a:lnSpc>
                <a:buFont typeface="+mj-ea"/>
                <a:buAutoNum type="circleNumDbPlain" startAt="2"/>
              </a:pPr>
              <a:endParaRPr lang="en-US" altLang="ko-KR" sz="1600" spc="-11">
                <a:solidFill>
                  <a:schemeClr val="tx1"/>
                </a:solidFill>
                <a:latin typeface="Sandoll 고딕Neo1유니코드 03 Lt" panose="020B0600000101010101" pitchFamily="34" charset="-127"/>
                <a:ea typeface="Sandoll 고딕Neo1유니코드 03 Lt" panose="020B0600000101010101"/>
              </a:endParaRPr>
            </a:p>
            <a:p>
              <a:pPr marL="342900" indent="-342900">
                <a:lnSpc>
                  <a:spcPct val="150000"/>
                </a:lnSpc>
                <a:buFont typeface="+mj-ea"/>
                <a:buAutoNum type="circleNumDbPlain" startAt="2"/>
              </a:pPr>
              <a:endParaRPr lang="en-US" altLang="ko-KR" sz="1600" spc="-11">
                <a:solidFill>
                  <a:schemeClr val="tx1"/>
                </a:solidFill>
                <a:latin typeface="Sandoll 고딕Neo1유니코드 03 Lt" panose="020B0600000101010101" pitchFamily="34" charset="-127"/>
                <a:ea typeface="Sandoll 고딕Neo1유니코드 03 Lt" panose="020B0600000101010101"/>
              </a:endParaRPr>
            </a:p>
            <a:p>
              <a:pPr marL="342900" indent="-342900">
                <a:lnSpc>
                  <a:spcPct val="150000"/>
                </a:lnSpc>
                <a:buFont typeface="+mj-ea"/>
                <a:buAutoNum type="circleNumDbPlain" startAt="2"/>
              </a:pPr>
              <a:endParaRPr lang="en-US" altLang="ko-KR" sz="1600" spc="-11">
                <a:solidFill>
                  <a:schemeClr val="tx1"/>
                </a:solidFill>
                <a:latin typeface="Sandoll 고딕Neo1유니코드 03 Lt" panose="020B0600000101010101" pitchFamily="34" charset="-127"/>
                <a:ea typeface="Sandoll 고딕Neo1유니코드 03 Lt" panose="020B0600000101010101"/>
              </a:endParaRPr>
            </a:p>
            <a:p>
              <a:pPr marL="342900" indent="-342900">
                <a:lnSpc>
                  <a:spcPct val="150000"/>
                </a:lnSpc>
                <a:buFont typeface="+mj-ea"/>
                <a:buAutoNum type="circleNumDbPlain" startAt="2"/>
              </a:pPr>
              <a:endParaRPr lang="en-US" altLang="ko-KR" sz="1600" spc="-11">
                <a:solidFill>
                  <a:schemeClr val="tx1"/>
                </a:solidFill>
                <a:latin typeface="Sandoll 고딕Neo1유니코드 03 Lt" panose="020B0600000101010101" pitchFamily="34" charset="-127"/>
                <a:ea typeface="Sandoll 고딕Neo1유니코드 03 Lt" panose="020B0600000101010101"/>
              </a:endParaRPr>
            </a:p>
            <a:p>
              <a:pPr marL="342900" indent="-342900">
                <a:lnSpc>
                  <a:spcPct val="150000"/>
                </a:lnSpc>
                <a:buFont typeface="+mj-ea"/>
                <a:buAutoNum type="circleNumDbPlain" startAt="2"/>
              </a:pPr>
              <a:endParaRPr lang="en-US" altLang="ko-KR" sz="1600" spc="-11">
                <a:solidFill>
                  <a:schemeClr val="tx1"/>
                </a:solidFill>
                <a:latin typeface="Sandoll 고딕Neo1유니코드 03 Lt" panose="020B0600000101010101" pitchFamily="34" charset="-127"/>
                <a:ea typeface="Sandoll 고딕Neo1유니코드 03 Lt" panose="020B0600000101010101"/>
              </a:endParaRPr>
            </a:p>
            <a:p>
              <a:pPr marL="342900" indent="-342900">
                <a:lnSpc>
                  <a:spcPct val="150000"/>
                </a:lnSpc>
                <a:buFont typeface="+mj-ea"/>
                <a:buAutoNum type="circleNumDbPlain" startAt="2"/>
              </a:pPr>
              <a:r>
                <a:rPr lang="ko-KR" altLang="en-US" sz="1600" spc="-11">
                  <a:solidFill>
                    <a:schemeClr val="tx1"/>
                  </a:solidFill>
                  <a:latin typeface="Sandoll 고딕Neo1유니코드 03 Lt" panose="020B0600000101010101" pitchFamily="34" charset="-127"/>
                  <a:ea typeface="Sandoll 고딕Neo1유니코드 03 Lt" panose="020B0600000101010101"/>
                </a:rPr>
                <a:t>일반 이미지와 동일하게 스토리에 </a:t>
              </a:r>
              <a:r>
                <a:rPr lang="ko-KR" altLang="en-US" sz="1600" spc="-11" dirty="0">
                  <a:solidFill>
                    <a:schemeClr val="tx1"/>
                  </a:solidFill>
                  <a:latin typeface="Sandoll 고딕Neo1유니코드 03 Lt" panose="020B0600000101010101" pitchFamily="34" charset="-127"/>
                  <a:ea typeface="Sandoll 고딕Neo1유니코드 03 Lt" panose="020B0600000101010101"/>
                </a:rPr>
                <a:t>첨부해 </a:t>
              </a:r>
              <a:r>
                <a:rPr lang="ko-KR" altLang="en-US" sz="1600" spc="-11">
                  <a:solidFill>
                    <a:schemeClr val="tx1"/>
                  </a:solidFill>
                  <a:latin typeface="Sandoll 고딕Neo1유니코드 03 Lt" panose="020B0600000101010101" pitchFamily="34" charset="-127"/>
                  <a:ea typeface="Sandoll 고딕Neo1유니코드 03 Lt" panose="020B0600000101010101"/>
                </a:rPr>
                <a:t>주시면 끝</a:t>
              </a:r>
              <a:r>
                <a:rPr lang="en-US" altLang="ko-KR" sz="1600" spc="-11">
                  <a:solidFill>
                    <a:schemeClr val="tx1"/>
                  </a:solidFill>
                  <a:latin typeface="Sandoll 고딕Neo1유니코드 03 Lt" panose="020B0600000101010101" pitchFamily="34" charset="-127"/>
                  <a:ea typeface="Sandoll 고딕Neo1유니코드 03 Lt" panose="020B0600000101010101"/>
                </a:rPr>
                <a:t>! </a:t>
              </a:r>
            </a:p>
          </p:txBody>
        </p:sp>
        <p:cxnSp>
          <p:nvCxnSpPr>
            <p:cNvPr id="15" name="직선 연결선 14">
              <a:extLst>
                <a:ext uri="{FF2B5EF4-FFF2-40B4-BE49-F238E27FC236}">
                  <a16:creationId xmlns:a16="http://schemas.microsoft.com/office/drawing/2014/main" id="{F1207289-DBC1-4514-8CAF-6F267D9D9E26}"/>
                </a:ext>
              </a:extLst>
            </p:cNvPr>
            <p:cNvCxnSpPr>
              <a:cxnSpLocks/>
            </p:cNvCxnSpPr>
            <p:nvPr/>
          </p:nvCxnSpPr>
          <p:spPr>
            <a:xfrm>
              <a:off x="2102011" y="3527485"/>
              <a:ext cx="1158992" cy="0"/>
            </a:xfrm>
            <a:prstGeom prst="line">
              <a:avLst/>
            </a:prstGeom>
            <a:ln w="28575">
              <a:solidFill>
                <a:srgbClr val="39DFB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직사각형 3">
            <a:extLst>
              <a:ext uri="{FF2B5EF4-FFF2-40B4-BE49-F238E27FC236}">
                <a16:creationId xmlns:a16="http://schemas.microsoft.com/office/drawing/2014/main" id="{D659402F-FD9E-49C5-8824-7F729793AB02}"/>
              </a:ext>
            </a:extLst>
          </p:cNvPr>
          <p:cNvSpPr/>
          <p:nvPr/>
        </p:nvSpPr>
        <p:spPr>
          <a:xfrm>
            <a:off x="0" y="-11469"/>
            <a:ext cx="6858000" cy="515131"/>
          </a:xfrm>
          <a:prstGeom prst="rect">
            <a:avLst/>
          </a:prstGeom>
          <a:solidFill>
            <a:srgbClr val="000D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bg1">
                  <a:lumMod val="85000"/>
                </a:schemeClr>
              </a:solidFill>
              <a:latin typeface="Sandoll 고딕Neo1유니코드 03 Lt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DEFD25C-9227-4AE1-82BA-2D8BC9E33434}"/>
              </a:ext>
            </a:extLst>
          </p:cNvPr>
          <p:cNvSpPr txBox="1"/>
          <p:nvPr/>
        </p:nvSpPr>
        <p:spPr>
          <a:xfrm>
            <a:off x="1052462" y="89221"/>
            <a:ext cx="996970" cy="313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ko-KR" altLang="en-US" sz="1400">
                <a:solidFill>
                  <a:srgbClr val="50E3C2"/>
                </a:solidFill>
                <a:latin typeface="Sandoll 고딕Neo1유니코드 03 Lt"/>
                <a:ea typeface="Sandoll 고딕Neo1유니코드 06 Sb" panose="020B0600000101010101" pitchFamily="34" charset="-127"/>
              </a:rPr>
              <a:t>사용법</a:t>
            </a:r>
            <a:endParaRPr lang="en-US" altLang="ko-KR" sz="1400" dirty="0">
              <a:solidFill>
                <a:srgbClr val="50E3C2"/>
              </a:solidFill>
              <a:latin typeface="Sandoll 고딕Neo1유니코드 03 Lt"/>
              <a:ea typeface="Sandoll 고딕Neo1유니코드 06 Sb" panose="020B0600000101010101" pitchFamily="34" charset="-127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5CE9832-D5E8-4EF0-8121-F8397383BC6E}"/>
              </a:ext>
            </a:extLst>
          </p:cNvPr>
          <p:cNvSpPr txBox="1"/>
          <p:nvPr/>
        </p:nvSpPr>
        <p:spPr>
          <a:xfrm>
            <a:off x="4727588" y="89221"/>
            <a:ext cx="1184383" cy="313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Sandoll 고딕Neo1유니코드 03 Lt"/>
                <a:ea typeface="Sandoll 고딕Neo1유니코드 06 Sb" panose="020B0600000101010101" pitchFamily="34" charset="-127"/>
              </a:rPr>
              <a:t>지지서명</a:t>
            </a:r>
            <a:endParaRPr lang="en-US" altLang="ko-KR" sz="1400" dirty="0">
              <a:solidFill>
                <a:schemeClr val="tx1">
                  <a:lumMod val="65000"/>
                  <a:lumOff val="35000"/>
                </a:schemeClr>
              </a:solidFill>
              <a:latin typeface="Sandoll 고딕Neo1유니코드 03 Lt"/>
              <a:ea typeface="Sandoll 고딕Neo1유니코드 06 Sb" panose="020B0600000101010101" pitchFamily="34" charset="-127"/>
            </a:endParaRPr>
          </a:p>
        </p:txBody>
      </p:sp>
      <p:cxnSp>
        <p:nvCxnSpPr>
          <p:cNvPr id="28" name="직선 연결선 27">
            <a:extLst>
              <a:ext uri="{FF2B5EF4-FFF2-40B4-BE49-F238E27FC236}">
                <a16:creationId xmlns:a16="http://schemas.microsoft.com/office/drawing/2014/main" id="{D58E525C-9590-49DD-953C-390A1E5DDC1F}"/>
              </a:ext>
            </a:extLst>
          </p:cNvPr>
          <p:cNvCxnSpPr/>
          <p:nvPr/>
        </p:nvCxnSpPr>
        <p:spPr>
          <a:xfrm>
            <a:off x="168304" y="8900809"/>
            <a:ext cx="6521392" cy="0"/>
          </a:xfrm>
          <a:prstGeom prst="line">
            <a:avLst/>
          </a:prstGeom>
          <a:ln w="3175">
            <a:solidFill>
              <a:srgbClr val="495A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9B444568-2112-4EE7-A33D-357B264AA03F}"/>
              </a:ext>
            </a:extLst>
          </p:cNvPr>
          <p:cNvSpPr txBox="1"/>
          <p:nvPr/>
        </p:nvSpPr>
        <p:spPr>
          <a:xfrm>
            <a:off x="2330077" y="779535"/>
            <a:ext cx="2386744" cy="5684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3094" spc="-113">
                <a:latin typeface="Sandoll 고딕Neo1유니코드 07 Bd" panose="020B0600000101010101" pitchFamily="34" charset="-127"/>
                <a:ea typeface="Sandoll 고딕Neo1유니코드 07 Bd" panose="020B0600000101010101" pitchFamily="34" charset="-127"/>
              </a:rPr>
              <a:t>템플릿 사용법</a:t>
            </a:r>
            <a:endParaRPr lang="ko-KR" altLang="en-US" sz="3094" spc="-113" dirty="0">
              <a:latin typeface="Sandoll 고딕Neo1유니코드 07 Bd" panose="020B0600000101010101" pitchFamily="34" charset="-127"/>
              <a:ea typeface="Sandoll 고딕Neo1유니코드 07 Bd" panose="020B0600000101010101" pitchFamily="34" charset="-127"/>
            </a:endParaRPr>
          </a:p>
        </p:txBody>
      </p:sp>
      <p:grpSp>
        <p:nvGrpSpPr>
          <p:cNvPr id="6" name="그룹 5">
            <a:extLst>
              <a:ext uri="{FF2B5EF4-FFF2-40B4-BE49-F238E27FC236}">
                <a16:creationId xmlns:a16="http://schemas.microsoft.com/office/drawing/2014/main" id="{D715ABE7-92FE-4680-B08B-956435304767}"/>
              </a:ext>
            </a:extLst>
          </p:cNvPr>
          <p:cNvGrpSpPr/>
          <p:nvPr/>
        </p:nvGrpSpPr>
        <p:grpSpPr>
          <a:xfrm>
            <a:off x="1445110" y="4067987"/>
            <a:ext cx="5402387" cy="3826014"/>
            <a:chOff x="1445110" y="3971731"/>
            <a:chExt cx="5402387" cy="3826014"/>
          </a:xfrm>
        </p:grpSpPr>
        <p:sp>
          <p:nvSpPr>
            <p:cNvPr id="30" name="직사각형 29">
              <a:extLst>
                <a:ext uri="{FF2B5EF4-FFF2-40B4-BE49-F238E27FC236}">
                  <a16:creationId xmlns:a16="http://schemas.microsoft.com/office/drawing/2014/main" id="{7D1CF675-4BCC-445D-B431-D1F0E4A628CD}"/>
                </a:ext>
              </a:extLst>
            </p:cNvPr>
            <p:cNvSpPr/>
            <p:nvPr/>
          </p:nvSpPr>
          <p:spPr>
            <a:xfrm>
              <a:off x="4871756" y="5510573"/>
              <a:ext cx="1975741" cy="5705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100" spc="-20">
                  <a:latin typeface="Sandoll 고딕Neo1유니코드 03 Lt" panose="020B0600000101010101" pitchFamily="34" charset="-127"/>
                  <a:ea typeface="Sandoll 고딕Neo1유니코드 03 Lt" panose="020B0600000101010101" pitchFamily="34" charset="-127"/>
                </a:rPr>
                <a:t>마우스 오른쪽 버튼 클릭 후</a:t>
              </a:r>
              <a:r>
                <a:rPr lang="en-US" altLang="ko-KR" sz="1100" spc="-20">
                  <a:latin typeface="Sandoll 고딕Neo1유니코드 03 Lt" panose="020B0600000101010101" pitchFamily="34" charset="-127"/>
                  <a:ea typeface="Sandoll 고딕Neo1유니코드 03 Lt" panose="020B0600000101010101" pitchFamily="34" charset="-127"/>
                </a:rPr>
                <a:t>,</a:t>
              </a:r>
            </a:p>
            <a:p>
              <a:pPr>
                <a:lnSpc>
                  <a:spcPct val="150000"/>
                </a:lnSpc>
              </a:pPr>
              <a:r>
                <a:rPr lang="ko-KR" altLang="en-US" sz="1100" spc="-20">
                  <a:latin typeface="Sandoll 고딕Neo3유니 03 Rg" panose="020B0600000101010101" pitchFamily="34" charset="-127"/>
                  <a:ea typeface="Sandoll 고딕Neo3유니 03 Rg" panose="020B0600000101010101" pitchFamily="34" charset="-127"/>
                </a:rPr>
                <a:t>그림으로 저장</a:t>
              </a:r>
              <a:endParaRPr lang="en-US" altLang="ko-KR" sz="1100" spc="-20">
                <a:latin typeface="Sandoll 고딕Neo3유니 03 Rg" panose="020B0600000101010101" pitchFamily="34" charset="-127"/>
                <a:ea typeface="Sandoll 고딕Neo3유니 03 Rg" panose="020B0600000101010101" pitchFamily="34" charset="-127"/>
              </a:endParaRPr>
            </a:p>
          </p:txBody>
        </p:sp>
        <p:grpSp>
          <p:nvGrpSpPr>
            <p:cNvPr id="4" name="그룹 3">
              <a:extLst>
                <a:ext uri="{FF2B5EF4-FFF2-40B4-BE49-F238E27FC236}">
                  <a16:creationId xmlns:a16="http://schemas.microsoft.com/office/drawing/2014/main" id="{1168AD1C-16C4-47FA-986C-3CE22FC7C0E4}"/>
                </a:ext>
              </a:extLst>
            </p:cNvPr>
            <p:cNvGrpSpPr/>
            <p:nvPr/>
          </p:nvGrpSpPr>
          <p:grpSpPr>
            <a:xfrm>
              <a:off x="1445110" y="3971731"/>
              <a:ext cx="3507884" cy="3826014"/>
              <a:chOff x="1445110" y="3971731"/>
              <a:chExt cx="3507884" cy="3826014"/>
            </a:xfrm>
          </p:grpSpPr>
          <p:grpSp>
            <p:nvGrpSpPr>
              <p:cNvPr id="39" name="그룹 38">
                <a:extLst>
                  <a:ext uri="{FF2B5EF4-FFF2-40B4-BE49-F238E27FC236}">
                    <a16:creationId xmlns:a16="http://schemas.microsoft.com/office/drawing/2014/main" id="{30EF400F-7466-49DA-A51F-CA93E563A435}"/>
                  </a:ext>
                </a:extLst>
              </p:cNvPr>
              <p:cNvGrpSpPr/>
              <p:nvPr/>
            </p:nvGrpSpPr>
            <p:grpSpPr>
              <a:xfrm>
                <a:off x="1445110" y="3971731"/>
                <a:ext cx="3350191" cy="3826014"/>
                <a:chOff x="1238572" y="3126059"/>
                <a:chExt cx="3796877" cy="4336140"/>
              </a:xfrm>
            </p:grpSpPr>
            <p:pic>
              <p:nvPicPr>
                <p:cNvPr id="37" name="그림 36">
                  <a:extLst>
                    <a:ext uri="{FF2B5EF4-FFF2-40B4-BE49-F238E27FC236}">
                      <a16:creationId xmlns:a16="http://schemas.microsoft.com/office/drawing/2014/main" id="{CA49733E-27D9-4161-9DB0-D0A3E1F4D10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1238572" y="3762497"/>
                  <a:ext cx="2612231" cy="3699702"/>
                </a:xfrm>
                <a:prstGeom prst="rect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</a:ln>
              </p:spPr>
            </p:pic>
            <p:pic>
              <p:nvPicPr>
                <p:cNvPr id="38" name="그림 37">
                  <a:extLst>
                    <a:ext uri="{FF2B5EF4-FFF2-40B4-BE49-F238E27FC236}">
                      <a16:creationId xmlns:a16="http://schemas.microsoft.com/office/drawing/2014/main" id="{5325506E-E52D-4D03-A43E-CF9BF600637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740163" y="3126059"/>
                  <a:ext cx="1295286" cy="3256105"/>
                </a:xfrm>
                <a:prstGeom prst="rect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</a:ln>
              </p:spPr>
            </p:pic>
            <p:sp>
              <p:nvSpPr>
                <p:cNvPr id="33" name="직사각형 32">
                  <a:extLst>
                    <a:ext uri="{FF2B5EF4-FFF2-40B4-BE49-F238E27FC236}">
                      <a16:creationId xmlns:a16="http://schemas.microsoft.com/office/drawing/2014/main" id="{EDEA97E3-3A13-459A-9FA9-3BBCAEFBFCBA}"/>
                    </a:ext>
                  </a:extLst>
                </p:cNvPr>
                <p:cNvSpPr/>
                <p:nvPr/>
              </p:nvSpPr>
              <p:spPr>
                <a:xfrm>
                  <a:off x="3846791" y="5099710"/>
                  <a:ext cx="1004771" cy="187347"/>
                </a:xfrm>
                <a:prstGeom prst="rect">
                  <a:avLst/>
                </a:prstGeom>
                <a:noFill/>
                <a:ln w="19050">
                  <a:solidFill>
                    <a:srgbClr val="C00000"/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400">
                    <a:solidFill>
                      <a:schemeClr val="bg1">
                        <a:lumMod val="85000"/>
                      </a:schemeClr>
                    </a:solidFill>
                    <a:latin typeface="Sandoll 고딕Neo1유니코드 03 Lt"/>
                  </a:endParaRPr>
                </a:p>
              </p:txBody>
            </p:sp>
          </p:grpSp>
          <p:cxnSp>
            <p:nvCxnSpPr>
              <p:cNvPr id="34" name="직선 연결선 33">
                <a:extLst>
                  <a:ext uri="{FF2B5EF4-FFF2-40B4-BE49-F238E27FC236}">
                    <a16:creationId xmlns:a16="http://schemas.microsoft.com/office/drawing/2014/main" id="{0307A4B1-2B04-400C-A86E-2506DDF046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637608" y="5795844"/>
                <a:ext cx="315386" cy="0"/>
              </a:xfrm>
              <a:prstGeom prst="line">
                <a:avLst/>
              </a:prstGeom>
              <a:ln w="19050">
                <a:solidFill>
                  <a:srgbClr val="C0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C4FF4F78-F202-40CF-AD69-5681947B752A}"/>
              </a:ext>
            </a:extLst>
          </p:cNvPr>
          <p:cNvSpPr txBox="1"/>
          <p:nvPr/>
        </p:nvSpPr>
        <p:spPr>
          <a:xfrm>
            <a:off x="2796319" y="89221"/>
            <a:ext cx="1184383" cy="313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ko-KR" alt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Sandoll 고딕Neo1유니코드 03 Lt"/>
                <a:ea typeface="Sandoll 고딕Neo1유니코드 06 Sb" panose="020B0600000101010101" pitchFamily="34" charset="-127"/>
              </a:rPr>
              <a:t>오픈예정</a:t>
            </a:r>
            <a:endParaRPr lang="en-US" altLang="ko-KR" sz="1400" dirty="0">
              <a:solidFill>
                <a:schemeClr val="tx1">
                  <a:lumMod val="65000"/>
                  <a:lumOff val="35000"/>
                </a:schemeClr>
              </a:solidFill>
              <a:latin typeface="Sandoll 고딕Neo1유니코드 03 Lt"/>
              <a:ea typeface="Sandoll 고딕Neo1유니코드 06 Sb" panose="020B0600000101010101" pitchFamily="34" charset="-127"/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2C7056AF-65D1-41E3-8A1C-B02F614DBCEB}"/>
              </a:ext>
            </a:extLst>
          </p:cNvPr>
          <p:cNvSpPr/>
          <p:nvPr/>
        </p:nvSpPr>
        <p:spPr>
          <a:xfrm>
            <a:off x="1117341" y="8158588"/>
            <a:ext cx="4605110" cy="458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050" spc="-11">
                <a:solidFill>
                  <a:srgbClr val="758AA7"/>
                </a:solidFill>
                <a:latin typeface="Sandoll 고딕Neo1유니코드 03 Lt" panose="020B0600000101010101" pitchFamily="34" charset="-127"/>
                <a:ea typeface="Sandoll 고딕Neo1유니코드 03 Lt" panose="020B0600000101010101"/>
              </a:rPr>
              <a:t>※ </a:t>
            </a:r>
            <a:r>
              <a:rPr lang="ko-KR" altLang="en-US" sz="1400" spc="-11">
                <a:solidFill>
                  <a:srgbClr val="758AA7"/>
                </a:solidFill>
                <a:latin typeface="Sandoll 고딕Neo1유니코드 03 Lt" panose="020B0600000101010101" pitchFamily="34" charset="-127"/>
                <a:ea typeface="Sandoll 고딕Neo1유니코드 03 Lt" panose="020B0600000101010101"/>
              </a:rPr>
              <a:t>이벤트는 되도록 스토리 하단에 배치해 주세요</a:t>
            </a:r>
            <a:r>
              <a:rPr lang="en-US" altLang="ko-KR" sz="1400" spc="-11">
                <a:solidFill>
                  <a:srgbClr val="758AA7"/>
                </a:solidFill>
                <a:latin typeface="Sandoll 고딕Neo1유니코드 03 Lt" panose="020B0600000101010101" pitchFamily="34" charset="-127"/>
                <a:ea typeface="Sandoll 고딕Neo1유니코드 03 Lt" panose="020B0600000101010101"/>
              </a:rPr>
              <a:t>.</a:t>
            </a:r>
            <a:endParaRPr lang="en-US" altLang="ko-KR" sz="1600" spc="-11" dirty="0">
              <a:solidFill>
                <a:srgbClr val="758AA7"/>
              </a:solidFill>
              <a:latin typeface="Sandoll 고딕Neo1유니코드 03 Lt" panose="020B0600000101010101" pitchFamily="34" charset="-127"/>
              <a:ea typeface="Sandoll 고딕Neo1유니코드 03 Lt" panose="020B0600000101010101"/>
            </a:endParaRPr>
          </a:p>
        </p:txBody>
      </p:sp>
      <p:grpSp>
        <p:nvGrpSpPr>
          <p:cNvPr id="8" name="그룹 7">
            <a:extLst>
              <a:ext uri="{FF2B5EF4-FFF2-40B4-BE49-F238E27FC236}">
                <a16:creationId xmlns:a16="http://schemas.microsoft.com/office/drawing/2014/main" id="{E313EDC6-03DD-4E4C-B8CE-7F833B455761}"/>
              </a:ext>
            </a:extLst>
          </p:cNvPr>
          <p:cNvGrpSpPr/>
          <p:nvPr/>
        </p:nvGrpSpPr>
        <p:grpSpPr>
          <a:xfrm>
            <a:off x="1014469" y="1800639"/>
            <a:ext cx="4744148" cy="1349857"/>
            <a:chOff x="930245" y="1836735"/>
            <a:chExt cx="4744148" cy="1349857"/>
          </a:xfrm>
        </p:grpSpPr>
        <p:sp>
          <p:nvSpPr>
            <p:cNvPr id="5" name="직사각형 4">
              <a:extLst>
                <a:ext uri="{FF2B5EF4-FFF2-40B4-BE49-F238E27FC236}">
                  <a16:creationId xmlns:a16="http://schemas.microsoft.com/office/drawing/2014/main" id="{774AD3FE-ACF7-4D5F-8FCF-7C816963AD17}"/>
                </a:ext>
              </a:extLst>
            </p:cNvPr>
            <p:cNvSpPr/>
            <p:nvPr/>
          </p:nvSpPr>
          <p:spPr>
            <a:xfrm>
              <a:off x="1198882" y="1836735"/>
              <a:ext cx="4475511" cy="13498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400" spc="-11">
                  <a:latin typeface="Sandoll 고딕Neo1유니코드 03 Lt" panose="020B0600000101010101" pitchFamily="34" charset="-127"/>
                  <a:ea typeface="Sandoll 고딕Neo1유니코드 03 Lt" panose="020B0600000101010101"/>
                </a:rPr>
                <a:t>   오픈예정 페이지 내 알림신청자를 모으고 싶을 땐</a:t>
              </a:r>
              <a:endParaRPr lang="en-US" altLang="ko-KR" sz="1400" spc="-11">
                <a:latin typeface="Sandoll 고딕Neo1유니코드 03 Lt" panose="020B0600000101010101" pitchFamily="34" charset="-127"/>
                <a:ea typeface="Sandoll 고딕Neo1유니코드 03 Lt" panose="020B0600000101010101"/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1400" spc="-11">
                  <a:latin typeface="Sandoll 고딕Neo1유니코드 03 Lt" panose="020B0600000101010101" pitchFamily="34" charset="-127"/>
                  <a:ea typeface="Sandoll 고딕Neo1유니코드 03 Lt" panose="020B0600000101010101"/>
                </a:rPr>
                <a:t>   </a:t>
              </a:r>
              <a:r>
                <a:rPr lang="ko-KR" altLang="en-US" sz="1400" b="1" spc="-11">
                  <a:latin typeface="Sandoll 고딕Neo1유니코드 03 Lt" panose="020B0600000101010101" pitchFamily="34" charset="-127"/>
                  <a:ea typeface="Sandoll 고딕Neo1유니코드 03 Lt" panose="020B0600000101010101"/>
                </a:rPr>
                <a:t>오픈예정 알림 신청 이벤트</a:t>
              </a:r>
              <a:r>
                <a:rPr lang="ko-KR" altLang="en-US" sz="1400" spc="-11">
                  <a:latin typeface="Sandoll 고딕Neo1유니코드 03 Lt" panose="020B0600000101010101" pitchFamily="34" charset="-127"/>
                  <a:ea typeface="Sandoll 고딕Neo1유니코드 03 Lt" panose="020B0600000101010101"/>
                </a:rPr>
                <a:t>를</a:t>
              </a:r>
              <a:r>
                <a:rPr lang="en-US" altLang="ko-KR" sz="1400" spc="-11">
                  <a:latin typeface="Sandoll 고딕Neo1유니코드 03 Lt" panose="020B0600000101010101" pitchFamily="34" charset="-127"/>
                  <a:ea typeface="Sandoll 고딕Neo1유니코드 03 Lt" panose="020B0600000101010101"/>
                </a:rPr>
                <a:t>,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spc="-11">
                  <a:latin typeface="Sandoll 고딕Neo1유니코드 03 Lt" panose="020B0600000101010101" pitchFamily="34" charset="-127"/>
                  <a:ea typeface="Sandoll 고딕Neo1유니코드 03 Lt" panose="020B0600000101010101"/>
                </a:rPr>
                <a:t>   </a:t>
              </a:r>
              <a:r>
                <a:rPr lang="ko-KR" altLang="en-US" sz="1400" spc="-11">
                  <a:latin typeface="Sandoll 고딕Neo1유니코드 03 Lt" panose="020B0600000101010101" pitchFamily="34" charset="-127"/>
                  <a:ea typeface="Sandoll 고딕Neo1유니코드 03 Lt" panose="020B0600000101010101"/>
                </a:rPr>
                <a:t>펀딩 오픈 후 프로젝트를 더 알리고 싶다면</a:t>
              </a:r>
              <a:endParaRPr lang="en-US" altLang="ko-KR" sz="1400" spc="-11">
                <a:latin typeface="Sandoll 고딕Neo1유니코드 03 Lt" panose="020B0600000101010101" pitchFamily="34" charset="-127"/>
                <a:ea typeface="Sandoll 고딕Neo1유니코드 03 Lt" panose="020B0600000101010101"/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1400" spc="-11">
                  <a:latin typeface="Sandoll 고딕Neo1유니코드 03 Lt" panose="020B0600000101010101" pitchFamily="34" charset="-127"/>
                  <a:ea typeface="Sandoll 고딕Neo1유니코드 03 Lt" panose="020B0600000101010101"/>
                </a:rPr>
                <a:t>   </a:t>
              </a:r>
              <a:r>
                <a:rPr lang="ko-KR" altLang="en-US" sz="1400" b="1" spc="-11">
                  <a:latin typeface="Sandoll 고딕Neo1유니코드 03 Lt" panose="020B0600000101010101" pitchFamily="34" charset="-127"/>
                  <a:ea typeface="Sandoll 고딕Neo1유니코드 03 Lt" panose="020B0600000101010101"/>
                </a:rPr>
                <a:t>지지서명 이벤트</a:t>
              </a:r>
              <a:r>
                <a:rPr lang="ko-KR" altLang="en-US" sz="1400" spc="-11">
                  <a:latin typeface="Sandoll 고딕Neo1유니코드 03 Lt" panose="020B0600000101010101" pitchFamily="34" charset="-127"/>
                  <a:ea typeface="Sandoll 고딕Neo1유니코드 03 Lt" panose="020B0600000101010101"/>
                </a:rPr>
                <a:t>를 선택해 주세요</a:t>
              </a:r>
              <a:r>
                <a:rPr lang="en-US" altLang="ko-KR" sz="1400" spc="-11">
                  <a:latin typeface="Sandoll 고딕Neo1유니코드 03 Lt" panose="020B0600000101010101" pitchFamily="34" charset="-127"/>
                  <a:ea typeface="Sandoll 고딕Neo1유니코드 03 Lt" panose="020B0600000101010101"/>
                </a:rPr>
                <a:t>.</a:t>
              </a:r>
              <a:endParaRPr lang="ko-KR" altLang="en-US" sz="1400"/>
            </a:p>
          </p:txBody>
        </p:sp>
        <p:sp>
          <p:nvSpPr>
            <p:cNvPr id="7" name="직사각형 6">
              <a:extLst>
                <a:ext uri="{FF2B5EF4-FFF2-40B4-BE49-F238E27FC236}">
                  <a16:creationId xmlns:a16="http://schemas.microsoft.com/office/drawing/2014/main" id="{071D3A4A-ED46-4D32-983D-6A19321A83B8}"/>
                </a:ext>
              </a:extLst>
            </p:cNvPr>
            <p:cNvSpPr/>
            <p:nvPr/>
          </p:nvSpPr>
          <p:spPr>
            <a:xfrm>
              <a:off x="930245" y="1954549"/>
              <a:ext cx="458596" cy="221601"/>
            </a:xfrm>
            <a:prstGeom prst="rect">
              <a:avLst/>
            </a:prstGeom>
            <a:solidFill>
              <a:srgbClr val="50E3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350" b="1">
                  <a:latin typeface="Sandoll 고딕Neo3유니 06 Bd" panose="020B0600000101010101" pitchFamily="34" charset="-127"/>
                  <a:ea typeface="Sandoll 고딕Neo3유니 06 Bd" panose="020B0600000101010101" pitchFamily="34" charset="-127"/>
                </a:rPr>
                <a:t>TIP</a:t>
              </a:r>
              <a:endParaRPr lang="ko-KR" altLang="en-US" sz="1350" b="1">
                <a:latin typeface="Sandoll 고딕Neo3유니 06 Bd" panose="020B0600000101010101" pitchFamily="34" charset="-127"/>
                <a:ea typeface="Sandoll 고딕Neo3유니 06 Bd" panose="020B0600000101010101" pitchFamily="34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68556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직사각형 3">
            <a:extLst>
              <a:ext uri="{FF2B5EF4-FFF2-40B4-BE49-F238E27FC236}">
                <a16:creationId xmlns:a16="http://schemas.microsoft.com/office/drawing/2014/main" id="{5FF4B1ED-7141-4FC9-B8D8-69598118E8C4}"/>
              </a:ext>
            </a:extLst>
          </p:cNvPr>
          <p:cNvSpPr/>
          <p:nvPr/>
        </p:nvSpPr>
        <p:spPr>
          <a:xfrm>
            <a:off x="0" y="-11469"/>
            <a:ext cx="6858000" cy="515131"/>
          </a:xfrm>
          <a:prstGeom prst="rect">
            <a:avLst/>
          </a:prstGeom>
          <a:solidFill>
            <a:srgbClr val="000D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bg1">
                  <a:lumMod val="85000"/>
                </a:schemeClr>
              </a:solidFill>
              <a:latin typeface="Sandoll 고딕Neo1유니코드 03 Lt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7E09FEC-3CFA-4836-BA27-F1F5D1DCCF5A}"/>
              </a:ext>
            </a:extLst>
          </p:cNvPr>
          <p:cNvSpPr txBox="1"/>
          <p:nvPr/>
        </p:nvSpPr>
        <p:spPr>
          <a:xfrm>
            <a:off x="1052462" y="89221"/>
            <a:ext cx="996970" cy="313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ko-KR" alt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Sandoll 고딕Neo1유니코드 03 Lt"/>
                <a:ea typeface="Sandoll 고딕Neo1유니코드 06 Sb" panose="020B0600000101010101" pitchFamily="34" charset="-127"/>
              </a:rPr>
              <a:t>사용법</a:t>
            </a:r>
            <a:endParaRPr lang="en-US" altLang="ko-KR" sz="1400" dirty="0">
              <a:solidFill>
                <a:schemeClr val="tx1">
                  <a:lumMod val="65000"/>
                  <a:lumOff val="35000"/>
                </a:schemeClr>
              </a:solidFill>
              <a:latin typeface="Sandoll 고딕Neo1유니코드 03 Lt"/>
              <a:ea typeface="Sandoll 고딕Neo1유니코드 06 Sb" panose="020B0600000101010101" pitchFamily="34" charset="-127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A10AA7C-8754-4427-8540-72BEFD84A064}"/>
              </a:ext>
            </a:extLst>
          </p:cNvPr>
          <p:cNvSpPr txBox="1"/>
          <p:nvPr/>
        </p:nvSpPr>
        <p:spPr>
          <a:xfrm>
            <a:off x="4727588" y="89221"/>
            <a:ext cx="1184383" cy="313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Sandoll 고딕Neo1유니코드 03 Lt"/>
                <a:ea typeface="Sandoll 고딕Neo1유니코드 06 Sb" panose="020B0600000101010101" pitchFamily="34" charset="-127"/>
              </a:rPr>
              <a:t>지지서명</a:t>
            </a:r>
            <a:endParaRPr lang="en-US" altLang="ko-KR" sz="1400" dirty="0">
              <a:solidFill>
                <a:schemeClr val="tx1">
                  <a:lumMod val="65000"/>
                  <a:lumOff val="35000"/>
                </a:schemeClr>
              </a:solidFill>
              <a:latin typeface="Sandoll 고딕Neo1유니코드 03 Lt"/>
              <a:ea typeface="Sandoll 고딕Neo1유니코드 06 Sb" panose="020B0600000101010101" pitchFamily="34" charset="-127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394A4D3-F80B-4754-860A-A4E6A7E55D63}"/>
              </a:ext>
            </a:extLst>
          </p:cNvPr>
          <p:cNvSpPr txBox="1"/>
          <p:nvPr/>
        </p:nvSpPr>
        <p:spPr>
          <a:xfrm>
            <a:off x="2796319" y="89221"/>
            <a:ext cx="1184383" cy="313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ko-KR" altLang="en-US" sz="1400">
                <a:solidFill>
                  <a:srgbClr val="23D7B0"/>
                </a:solidFill>
                <a:latin typeface="Sandoll 고딕Neo1유니코드 03 Lt"/>
                <a:ea typeface="Sandoll 고딕Neo1유니코드 06 Sb" panose="020B0600000101010101" pitchFamily="34" charset="-127"/>
              </a:rPr>
              <a:t>오픈예정</a:t>
            </a:r>
            <a:endParaRPr lang="en-US" altLang="ko-KR" sz="1400" dirty="0">
              <a:solidFill>
                <a:srgbClr val="23D7B0"/>
              </a:solidFill>
              <a:latin typeface="Sandoll 고딕Neo1유니코드 03 Lt"/>
              <a:ea typeface="Sandoll 고딕Neo1유니코드 06 Sb" panose="020B0600000101010101" pitchFamily="34" charset="-127"/>
            </a:endParaRPr>
          </a:p>
        </p:txBody>
      </p:sp>
      <p:grpSp>
        <p:nvGrpSpPr>
          <p:cNvPr id="8" name="그룹 7">
            <a:extLst>
              <a:ext uri="{FF2B5EF4-FFF2-40B4-BE49-F238E27FC236}">
                <a16:creationId xmlns:a16="http://schemas.microsoft.com/office/drawing/2014/main" id="{CBD1E3C8-964B-4B20-B1A6-D8F98355ABD9}"/>
              </a:ext>
            </a:extLst>
          </p:cNvPr>
          <p:cNvGrpSpPr/>
          <p:nvPr/>
        </p:nvGrpSpPr>
        <p:grpSpPr>
          <a:xfrm>
            <a:off x="690400" y="1046098"/>
            <a:ext cx="5627370" cy="7689722"/>
            <a:chOff x="690400" y="1046098"/>
            <a:chExt cx="5627370" cy="7689722"/>
          </a:xfrm>
        </p:grpSpPr>
        <p:grpSp>
          <p:nvGrpSpPr>
            <p:cNvPr id="5" name="그룹 4">
              <a:extLst>
                <a:ext uri="{FF2B5EF4-FFF2-40B4-BE49-F238E27FC236}">
                  <a16:creationId xmlns:a16="http://schemas.microsoft.com/office/drawing/2014/main" id="{E02D67A2-C1BD-49F1-9991-9C4BDF773AA6}"/>
                </a:ext>
              </a:extLst>
            </p:cNvPr>
            <p:cNvGrpSpPr/>
            <p:nvPr/>
          </p:nvGrpSpPr>
          <p:grpSpPr>
            <a:xfrm>
              <a:off x="810617" y="1404905"/>
              <a:ext cx="5507153" cy="7330915"/>
              <a:chOff x="810617" y="1272556"/>
              <a:chExt cx="5507153" cy="7330915"/>
            </a:xfrm>
          </p:grpSpPr>
          <p:sp>
            <p:nvSpPr>
              <p:cNvPr id="14" name="Rectangle 5">
                <a:extLst>
                  <a:ext uri="{FF2B5EF4-FFF2-40B4-BE49-F238E27FC236}">
                    <a16:creationId xmlns:a16="http://schemas.microsoft.com/office/drawing/2014/main" id="{69A58D09-2467-4BDF-AE8E-B37AAAAFAF46}"/>
                  </a:ext>
                </a:extLst>
              </p:cNvPr>
              <p:cNvSpPr/>
              <p:nvPr/>
            </p:nvSpPr>
            <p:spPr>
              <a:xfrm>
                <a:off x="810617" y="1272556"/>
                <a:ext cx="5236767" cy="7330915"/>
              </a:xfrm>
              <a:prstGeom prst="rect">
                <a:avLst/>
              </a:prstGeom>
              <a:solidFill>
                <a:srgbClr val="F7F7F7"/>
              </a:solidFill>
              <a:ln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>
                  <a:latin typeface="Sandoll 고딕Neo1유니코드 03 Lt"/>
                </a:endParaRP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4DD20AE-05D5-4B05-A77F-45748F3D14BE}"/>
                  </a:ext>
                </a:extLst>
              </p:cNvPr>
              <p:cNvSpPr txBox="1"/>
              <p:nvPr/>
            </p:nvSpPr>
            <p:spPr>
              <a:xfrm>
                <a:off x="1322933" y="1435377"/>
                <a:ext cx="4198988" cy="4308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2200" dirty="0">
                    <a:latin typeface="Sandoll 고딕NeoRound 07 Bd" panose="020B0600000101010101" pitchFamily="34" charset="-127"/>
                    <a:ea typeface="Sandoll 고딕NeoRound 07 Bd" panose="020B0600000101010101" pitchFamily="34" charset="-127"/>
                    <a:cs typeface="Apple SD 산돌고딕 Neo 볼드체"/>
                  </a:rPr>
                  <a:t>오픈예정 알림 신청 이벤트</a:t>
                </a:r>
                <a:endParaRPr lang="en-US" sz="2200" dirty="0">
                  <a:latin typeface="Sandoll 고딕NeoRound 07 Bd" panose="020B0600000101010101" pitchFamily="34" charset="-127"/>
                  <a:ea typeface="Sandoll 고딕NeoRound 07 Bd" panose="020B0600000101010101" pitchFamily="34" charset="-127"/>
                  <a:cs typeface="Apple SD 산돌고딕 Neo 볼드체"/>
                </a:endParaRP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282E6EE-CFED-4B7F-AF97-F3E63ED6CCC7}"/>
                  </a:ext>
                </a:extLst>
              </p:cNvPr>
              <p:cNvSpPr txBox="1"/>
              <p:nvPr/>
            </p:nvSpPr>
            <p:spPr>
              <a:xfrm>
                <a:off x="924609" y="2003412"/>
                <a:ext cx="5024262" cy="6930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ko-KR" altLang="en-US" sz="1700" dirty="0" err="1">
                    <a:latin typeface="Sandoll 고딕Neo3유니 03 Rg" panose="020B0600000101010101" pitchFamily="34" charset="-127"/>
                    <a:ea typeface="Sandoll 고딕Neo3유니 03 Rg" panose="020B0600000101010101" pitchFamily="34" charset="-127"/>
                  </a:rPr>
                  <a:t>알림신청</a:t>
                </a:r>
                <a:r>
                  <a:rPr lang="ko-KR" altLang="en-US" sz="1700" dirty="0">
                    <a:latin typeface="Sandoll 고딕Neo3유니 03 Rg" panose="020B0600000101010101" pitchFamily="34" charset="-127"/>
                    <a:ea typeface="Sandoll 고딕Neo3유니 03 Rg" panose="020B0600000101010101" pitchFamily="34" charset="-127"/>
                  </a:rPr>
                  <a:t> 후 </a:t>
                </a:r>
                <a:r>
                  <a:rPr lang="ko-KR" altLang="en-US" sz="1700" dirty="0" err="1">
                    <a:latin typeface="Sandoll 고딕Neo3유니 03 Rg" panose="020B0600000101010101" pitchFamily="34" charset="-127"/>
                    <a:ea typeface="Sandoll 고딕Neo3유니 03 Rg" panose="020B0600000101010101" pitchFamily="34" charset="-127"/>
                  </a:rPr>
                  <a:t>펀딩에</a:t>
                </a:r>
                <a:r>
                  <a:rPr lang="ko-KR" altLang="en-US" sz="1700" dirty="0">
                    <a:latin typeface="Sandoll 고딕Neo3유니 03 Rg" panose="020B0600000101010101" pitchFamily="34" charset="-127"/>
                    <a:ea typeface="Sandoll 고딕Neo3유니 03 Rg" panose="020B0600000101010101" pitchFamily="34" charset="-127"/>
                  </a:rPr>
                  <a:t> </a:t>
                </a:r>
                <a:r>
                  <a:rPr lang="ko-KR" altLang="en-US" sz="1700">
                    <a:latin typeface="Sandoll 고딕Neo3유니 03 Rg" panose="020B0600000101010101" pitchFamily="34" charset="-127"/>
                    <a:ea typeface="Sandoll 고딕Neo3유니 03 Rg" panose="020B0600000101010101" pitchFamily="34" charset="-127"/>
                  </a:rPr>
                  <a:t>참여</a:t>
                </a:r>
                <a:r>
                  <a:rPr lang="ko-KR" altLang="en-US" sz="1700">
                    <a:latin typeface="Sandoll 고딕Neo3유니 01 Ul" panose="020B0600000101010101" pitchFamily="34" charset="-127"/>
                    <a:ea typeface="Sandoll 고딕Neo3유니 01 Ul" panose="020B0600000101010101" pitchFamily="34" charset="-127"/>
                  </a:rPr>
                  <a:t>해 주세요</a:t>
                </a:r>
                <a:r>
                  <a:rPr lang="en-US" altLang="ko-KR" sz="1700" dirty="0">
                    <a:latin typeface="Sandoll 고딕Neo3유니 01 Ul" panose="020B0600000101010101" pitchFamily="34" charset="-127"/>
                    <a:ea typeface="Sandoll 고딕Neo3유니 01 Ul" panose="020B0600000101010101" pitchFamily="34" charset="-127"/>
                  </a:rPr>
                  <a:t>!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ko-KR" altLang="en-US" sz="1700">
                    <a:latin typeface="Sandoll 고딕Neo3유니 01 Ul" panose="020B0600000101010101" pitchFamily="34" charset="-127"/>
                    <a:ea typeface="Sandoll 고딕Neo3유니 01 Ul" panose="020B0600000101010101" pitchFamily="34" charset="-127"/>
                  </a:rPr>
                  <a:t>추첨을</a:t>
                </a:r>
                <a:r>
                  <a:rPr lang="en-US" altLang="ko-KR" sz="1700">
                    <a:latin typeface="Sandoll 고딕Neo3유니 01 Ul" panose="020B0600000101010101" pitchFamily="34" charset="-127"/>
                    <a:ea typeface="Sandoll 고딕Neo3유니 01 Ul" panose="020B0600000101010101" pitchFamily="34" charset="-127"/>
                  </a:rPr>
                  <a:t> </a:t>
                </a:r>
                <a:r>
                  <a:rPr lang="ko-KR" altLang="en-US" sz="1700">
                    <a:latin typeface="Sandoll 고딕Neo3유니 01 Ul" panose="020B0600000101010101" pitchFamily="34" charset="-127"/>
                    <a:ea typeface="Sandoll 고딕Neo3유니 01 Ul" panose="020B0600000101010101" pitchFamily="34" charset="-127"/>
                  </a:rPr>
                  <a:t>통해</a:t>
                </a:r>
                <a:r>
                  <a:rPr lang="en-US" altLang="ko-KR" sz="1700">
                    <a:latin typeface="Sandoll 고딕Neo3유니 03 Rg" panose="020B0600000101010101" pitchFamily="34" charset="-127"/>
                    <a:ea typeface="Sandoll 고딕Neo3유니 03 Rg" panose="020B0600000101010101" pitchFamily="34" charset="-127"/>
                  </a:rPr>
                  <a:t> </a:t>
                </a:r>
                <a:r>
                  <a:rPr lang="en-US" altLang="ko-KR" sz="1700" b="1">
                    <a:latin typeface="Sandoll 고딕Neo3유니 03 Rg" panose="020B0600000101010101" pitchFamily="34" charset="-127"/>
                    <a:ea typeface="Sandoll 고딕Neo3유니 03 Rg" panose="020B0600000101010101" pitchFamily="34" charset="-127"/>
                  </a:rPr>
                  <a:t>N</a:t>
                </a:r>
                <a:r>
                  <a:rPr lang="ko-KR" altLang="en-US" sz="1700">
                    <a:latin typeface="Sandoll 고딕Neo3유니 03 Rg" panose="020B0600000101010101" pitchFamily="34" charset="-127"/>
                    <a:ea typeface="Sandoll 고딕Neo3유니 03 Rg" panose="020B0600000101010101" pitchFamily="34" charset="-127"/>
                  </a:rPr>
                  <a:t>분</a:t>
                </a:r>
                <a:r>
                  <a:rPr lang="ko-KR" altLang="en-US" sz="1700">
                    <a:latin typeface="Sandoll 고딕Neo3유니 01 Ul" panose="020B0600000101010101" pitchFamily="34" charset="-127"/>
                    <a:ea typeface="Sandoll 고딕Neo3유니 01 Ul" panose="020B0600000101010101" pitchFamily="34" charset="-127"/>
                  </a:rPr>
                  <a:t>께</a:t>
                </a:r>
                <a:r>
                  <a:rPr lang="en-US" altLang="ko-KR" sz="1700">
                    <a:latin typeface="Sandoll 고딕Neo3유니 01 Ul" panose="020B0600000101010101" pitchFamily="34" charset="-127"/>
                    <a:ea typeface="Sandoll 고딕Neo3유니 01 Ul" panose="020B0600000101010101" pitchFamily="34" charset="-127"/>
                  </a:rPr>
                  <a:t> </a:t>
                </a:r>
                <a:r>
                  <a:rPr lang="ko-KR" altLang="en-US" sz="1700">
                    <a:latin typeface="Sandoll 고딕Neo3유니 01 Ul" panose="020B0600000101010101" pitchFamily="34" charset="-127"/>
                    <a:ea typeface="Sandoll 고딕Neo3유니 01 Ul" panose="020B0600000101010101" pitchFamily="34" charset="-127"/>
                  </a:rPr>
                  <a:t>선물을</a:t>
                </a:r>
                <a:r>
                  <a:rPr lang="en-US" altLang="ko-KR" sz="1700">
                    <a:latin typeface="Sandoll 고딕Neo3유니 01 Ul" panose="020B0600000101010101" pitchFamily="34" charset="-127"/>
                    <a:ea typeface="Sandoll 고딕Neo3유니 01 Ul" panose="020B0600000101010101" pitchFamily="34" charset="-127"/>
                  </a:rPr>
                  <a:t> </a:t>
                </a:r>
                <a:r>
                  <a:rPr lang="ko-KR" altLang="en-US" sz="1700">
                    <a:latin typeface="Sandoll 고딕Neo3유니 01 Ul" panose="020B0600000101010101" pitchFamily="34" charset="-127"/>
                    <a:ea typeface="Sandoll 고딕Neo3유니 01 Ul" panose="020B0600000101010101" pitchFamily="34" charset="-127"/>
                  </a:rPr>
                  <a:t>드립니다</a:t>
                </a:r>
                <a:r>
                  <a:rPr lang="en-US" altLang="ko-KR" sz="1700" dirty="0">
                    <a:latin typeface="Sandoll 고딕Neo3유니 01 Ul" panose="020B0600000101010101" pitchFamily="34" charset="-127"/>
                    <a:ea typeface="Sandoll 고딕Neo3유니 01 Ul" panose="020B0600000101010101" pitchFamily="34" charset="-127"/>
                  </a:rPr>
                  <a:t>.</a:t>
                </a:r>
              </a:p>
            </p:txBody>
          </p:sp>
          <p:sp>
            <p:nvSpPr>
              <p:cNvPr id="19" name="Rectangle 10">
                <a:extLst>
                  <a:ext uri="{FF2B5EF4-FFF2-40B4-BE49-F238E27FC236}">
                    <a16:creationId xmlns:a16="http://schemas.microsoft.com/office/drawing/2014/main" id="{19889313-520B-4113-A1EF-7793D8669AC3}"/>
                  </a:ext>
                </a:extLst>
              </p:cNvPr>
              <p:cNvSpPr/>
              <p:nvPr/>
            </p:nvSpPr>
            <p:spPr>
              <a:xfrm>
                <a:off x="1094699" y="3034796"/>
                <a:ext cx="4655451" cy="183891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85000"/>
                  </a:schemeClr>
                </a:solidFill>
                <a:prstDash val="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700">
                    <a:solidFill>
                      <a:schemeClr val="bg1">
                        <a:lumMod val="75000"/>
                      </a:schemeClr>
                    </a:solidFill>
                    <a:latin typeface="Sandoll 고딕Neo3유니 03 Rg" panose="020B0600000101010101" pitchFamily="34" charset="-127"/>
                    <a:ea typeface="Sandoll 고딕Neo3유니 03 Rg" panose="020B0600000101010101" pitchFamily="34" charset="-127"/>
                  </a:rPr>
                  <a:t>선물의</a:t>
                </a:r>
                <a:r>
                  <a:rPr lang="en-US" altLang="ko-KR" sz="1700">
                    <a:solidFill>
                      <a:schemeClr val="bg1">
                        <a:lumMod val="75000"/>
                      </a:schemeClr>
                    </a:solidFill>
                    <a:latin typeface="Sandoll 고딕Neo3유니 03 Rg" panose="020B0600000101010101" pitchFamily="34" charset="-127"/>
                    <a:ea typeface="Sandoll 고딕Neo3유니 03 Rg" panose="020B0600000101010101" pitchFamily="34" charset="-127"/>
                  </a:rPr>
                  <a:t> </a:t>
                </a:r>
                <a:r>
                  <a:rPr lang="ko-KR" altLang="en-US" sz="1700" dirty="0">
                    <a:solidFill>
                      <a:schemeClr val="bg1">
                        <a:lumMod val="75000"/>
                      </a:schemeClr>
                    </a:solidFill>
                    <a:latin typeface="Sandoll 고딕Neo3유니 03 Rg" panose="020B0600000101010101" pitchFamily="34" charset="-127"/>
                    <a:ea typeface="Sandoll 고딕Neo3유니 03 Rg" panose="020B0600000101010101" pitchFamily="34" charset="-127"/>
                  </a:rPr>
                  <a:t>이미지를</a:t>
                </a:r>
                <a:r>
                  <a:rPr lang="en-US" altLang="ko-KR" sz="1700" dirty="0">
                    <a:solidFill>
                      <a:schemeClr val="bg1">
                        <a:lumMod val="75000"/>
                      </a:schemeClr>
                    </a:solidFill>
                    <a:latin typeface="Sandoll 고딕Neo3유니 03 Rg" panose="020B0600000101010101" pitchFamily="34" charset="-127"/>
                    <a:ea typeface="Sandoll 고딕Neo3유니 03 Rg" panose="020B0600000101010101" pitchFamily="34" charset="-127"/>
                  </a:rPr>
                  <a:t> </a:t>
                </a:r>
                <a:r>
                  <a:rPr lang="ko-KR" altLang="en-US" sz="1700" dirty="0">
                    <a:solidFill>
                      <a:schemeClr val="bg1">
                        <a:lumMod val="75000"/>
                      </a:schemeClr>
                    </a:solidFill>
                    <a:latin typeface="Sandoll 고딕Neo3유니 03 Rg" panose="020B0600000101010101" pitchFamily="34" charset="-127"/>
                    <a:ea typeface="Sandoll 고딕Neo3유니 03 Rg" panose="020B0600000101010101" pitchFamily="34" charset="-127"/>
                  </a:rPr>
                  <a:t>넣어</a:t>
                </a:r>
                <a:r>
                  <a:rPr lang="en-US" altLang="ko-KR" sz="1700" dirty="0">
                    <a:solidFill>
                      <a:schemeClr val="bg1">
                        <a:lumMod val="75000"/>
                      </a:schemeClr>
                    </a:solidFill>
                    <a:latin typeface="Sandoll 고딕Neo3유니 03 Rg" panose="020B0600000101010101" pitchFamily="34" charset="-127"/>
                    <a:ea typeface="Sandoll 고딕Neo3유니 03 Rg" panose="020B0600000101010101" pitchFamily="34" charset="-127"/>
                  </a:rPr>
                  <a:t> </a:t>
                </a:r>
                <a:r>
                  <a:rPr lang="ko-KR" altLang="en-US" sz="1700" dirty="0">
                    <a:solidFill>
                      <a:schemeClr val="bg1">
                        <a:lumMod val="75000"/>
                      </a:schemeClr>
                    </a:solidFill>
                    <a:latin typeface="Sandoll 고딕Neo3유니 03 Rg" panose="020B0600000101010101" pitchFamily="34" charset="-127"/>
                    <a:ea typeface="Sandoll 고딕Neo3유니 03 Rg" panose="020B0600000101010101" pitchFamily="34" charset="-127"/>
                  </a:rPr>
                  <a:t>주세요</a:t>
                </a:r>
                <a:r>
                  <a:rPr lang="en-US" altLang="ko-KR" sz="1700" dirty="0">
                    <a:solidFill>
                      <a:schemeClr val="bg1">
                        <a:lumMod val="75000"/>
                      </a:schemeClr>
                    </a:solidFill>
                    <a:latin typeface="Sandoll 고딕Neo3유니 03 Rg" panose="020B0600000101010101" pitchFamily="34" charset="-127"/>
                    <a:ea typeface="Sandoll 고딕Neo3유니 03 Rg" panose="020B0600000101010101" pitchFamily="34" charset="-127"/>
                  </a:rPr>
                  <a:t>.</a:t>
                </a:r>
                <a:endParaRPr lang="en-US" sz="1700" dirty="0">
                  <a:solidFill>
                    <a:schemeClr val="bg1">
                      <a:lumMod val="75000"/>
                    </a:schemeClr>
                  </a:solidFill>
                  <a:latin typeface="Sandoll 고딕Neo3유니 03 Rg" panose="020B0600000101010101" pitchFamily="34" charset="-127"/>
                  <a:ea typeface="Sandoll 고딕Neo3유니 03 Rg" panose="020B0600000101010101" pitchFamily="34" charset="-127"/>
                </a:endParaRP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95A9E08-E538-457D-B45F-85877E18FDB4}"/>
                  </a:ext>
                </a:extLst>
              </p:cNvPr>
              <p:cNvSpPr txBox="1"/>
              <p:nvPr/>
            </p:nvSpPr>
            <p:spPr>
              <a:xfrm>
                <a:off x="1068365" y="7909733"/>
                <a:ext cx="4825542" cy="61337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71450" indent="-1714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ko-KR" altLang="en-US" sz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Sandoll 고딕Neo1유니코드 03 Lt"/>
                    <a:ea typeface="Apple SD 산돌고딕 Neo 옅은체"/>
                    <a:cs typeface="Apple SD 산돌고딕 Neo 옅은체"/>
                  </a:rPr>
                  <a:t>선물은 리워드와 함께 발송됩니다</a:t>
                </a:r>
                <a:r>
                  <a:rPr lang="en-US" altLang="ko-KR" sz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Sandoll 고딕Neo1유니코드 03 Lt"/>
                    <a:ea typeface="Apple SD 산돌고딕 Neo 옅은체"/>
                    <a:cs typeface="Apple SD 산돌고딕 Neo 옅은체"/>
                  </a:rPr>
                  <a:t>.</a:t>
                </a:r>
              </a:p>
              <a:p>
                <a:pPr marL="171450" indent="-1714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ko-KR" altLang="en-US" sz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Sandoll 고딕Neo1유니코드 03 Lt"/>
                    <a:ea typeface="Apple SD 산돌고딕 Neo 옅은체"/>
                    <a:cs typeface="Apple SD 산돌고딕 Neo 옅은체"/>
                  </a:rPr>
                  <a:t>본 이벤트는 펀딩 성공시에만 진행됩니다 </a:t>
                </a:r>
                <a:r>
                  <a:rPr lang="en-US" altLang="ko-KR" sz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Sandoll 고딕Neo1유니코드 03 Lt"/>
                    <a:ea typeface="Apple SD 산돌고딕 Neo 옅은체"/>
                    <a:cs typeface="Apple SD 산돌고딕 Neo 옅은체"/>
                    <a:sym typeface="Wingdings" panose="05000000000000000000" pitchFamily="2" charset="2"/>
                  </a:rPr>
                  <a:t></a:t>
                </a:r>
                <a:endParaRPr lang="en-US" altLang="ko-KR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andoll 고딕Neo1유니코드 03 Lt"/>
                  <a:ea typeface="Apple SD 산돌고딕 Neo 옅은체"/>
                  <a:cs typeface="Apple SD 산돌고딕 Neo 옅은체"/>
                </a:endParaRPr>
              </a:p>
            </p:txBody>
          </p:sp>
          <p:grpSp>
            <p:nvGrpSpPr>
              <p:cNvPr id="12" name="그룹 11">
                <a:extLst>
                  <a:ext uri="{FF2B5EF4-FFF2-40B4-BE49-F238E27FC236}">
                    <a16:creationId xmlns:a16="http://schemas.microsoft.com/office/drawing/2014/main" id="{612F74E5-0427-4F40-8415-FBCBC51AC3EB}"/>
                  </a:ext>
                </a:extLst>
              </p:cNvPr>
              <p:cNvGrpSpPr/>
              <p:nvPr/>
            </p:nvGrpSpPr>
            <p:grpSpPr>
              <a:xfrm>
                <a:off x="1068365" y="5083776"/>
                <a:ext cx="5249405" cy="2592021"/>
                <a:chOff x="1068365" y="5083776"/>
                <a:chExt cx="5249405" cy="2592021"/>
              </a:xfrm>
            </p:grpSpPr>
            <p:sp>
              <p:nvSpPr>
                <p:cNvPr id="4" name="직사각형 3">
                  <a:extLst>
                    <a:ext uri="{FF2B5EF4-FFF2-40B4-BE49-F238E27FC236}">
                      <a16:creationId xmlns:a16="http://schemas.microsoft.com/office/drawing/2014/main" id="{D0C68635-FFAA-44F1-9477-5697EB10EDA5}"/>
                    </a:ext>
                  </a:extLst>
                </p:cNvPr>
                <p:cNvSpPr/>
                <p:nvPr/>
              </p:nvSpPr>
              <p:spPr>
                <a:xfrm>
                  <a:off x="1878609" y="6442176"/>
                  <a:ext cx="3571190" cy="276999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altLang="ko-KR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Sandoll 고딕Neo1유니코드 03 Lt"/>
                      <a:ea typeface="Apple SD 산돌고딕 Neo 옅은체"/>
                      <a:cs typeface="Apple SD 산돌고딕 Neo 옅은체"/>
                    </a:rPr>
                    <a:t>* </a:t>
                  </a:r>
                  <a:r>
                    <a:rPr lang="ko-KR" altLang="en-US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Sandoll 고딕Neo1유니코드 03 Lt"/>
                      <a:ea typeface="Apple SD 산돌고딕 Neo 옅은체"/>
                      <a:cs typeface="Apple SD 산돌고딕 Neo 옅은체"/>
                    </a:rPr>
                    <a:t>전체 공개로 해주셔야 참여가 인정됩니다</a:t>
                  </a:r>
                  <a:r>
                    <a:rPr lang="en-US" altLang="ko-KR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Sandoll 고딕Neo1유니코드 03 Lt"/>
                      <a:ea typeface="Apple SD 산돌고딕 Neo 옅은체"/>
                      <a:cs typeface="Apple SD 산돌고딕 Neo 옅은체"/>
                    </a:rPr>
                    <a:t>.</a:t>
                  </a:r>
                  <a:endParaRPr lang="ko-KR" altLang="en-US" sz="1200"/>
                </a:p>
              </p:txBody>
            </p:sp>
            <p:sp>
              <p:nvSpPr>
                <p:cNvPr id="2" name="직사각형 1">
                  <a:extLst>
                    <a:ext uri="{FF2B5EF4-FFF2-40B4-BE49-F238E27FC236}">
                      <a16:creationId xmlns:a16="http://schemas.microsoft.com/office/drawing/2014/main" id="{6635F44C-83E5-4E0A-A76C-8DA9639120AA}"/>
                    </a:ext>
                  </a:extLst>
                </p:cNvPr>
                <p:cNvSpPr/>
                <p:nvPr/>
              </p:nvSpPr>
              <p:spPr>
                <a:xfrm>
                  <a:off x="1675472" y="5083776"/>
                  <a:ext cx="4322830" cy="401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50000"/>
                    </a:lnSpc>
                    <a:spcBef>
                      <a:spcPts val="338"/>
                    </a:spcBef>
                  </a:pPr>
                  <a:r>
                    <a:rPr lang="en-US" altLang="ko-KR" sz="1500">
                      <a:latin typeface="Sandoll 고딕Neo1유니코드 03 Lt"/>
                      <a:ea typeface="Apple SD 산돌고딕 Neo 옅은체"/>
                      <a:cs typeface="Apple SD 산돌고딕 Neo 옅은체"/>
                    </a:rPr>
                    <a:t>~ </a:t>
                  </a:r>
                  <a:r>
                    <a:rPr lang="ko-KR" altLang="en-US" sz="1500">
                      <a:latin typeface="Sandoll 고딕Neo1유니코드 03 Lt"/>
                      <a:ea typeface="Apple SD 산돌고딕 Neo 옅은체"/>
                      <a:cs typeface="Apple SD 산돌고딕 Neo 옅은체"/>
                    </a:rPr>
                    <a:t>오픈예정 게시 종료일까지</a:t>
                  </a:r>
                  <a:endParaRPr lang="en-US" altLang="ko-KR" sz="15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Sandoll 고딕Neo1유니코드 03 Lt"/>
                    <a:ea typeface="Apple SD 산돌고딕 Neo 옅은체"/>
                    <a:cs typeface="Apple SD 산돌고딕 Neo 옅은체"/>
                  </a:endParaRPr>
                </a:p>
              </p:txBody>
            </p:sp>
            <p:sp>
              <p:nvSpPr>
                <p:cNvPr id="3" name="직사각형 2">
                  <a:extLst>
                    <a:ext uri="{FF2B5EF4-FFF2-40B4-BE49-F238E27FC236}">
                      <a16:creationId xmlns:a16="http://schemas.microsoft.com/office/drawing/2014/main" id="{53B7036A-4A85-4663-ADDF-90894FA93683}"/>
                    </a:ext>
                  </a:extLst>
                </p:cNvPr>
                <p:cNvSpPr/>
                <p:nvPr/>
              </p:nvSpPr>
              <p:spPr>
                <a:xfrm>
                  <a:off x="1675472" y="7276819"/>
                  <a:ext cx="3429000" cy="397353"/>
                </a:xfrm>
                <a:prstGeom prst="rect">
                  <a:avLst/>
                </a:prstGeom>
              </p:spPr>
              <p:txBody>
                <a:bodyPr>
                  <a:spAutoFit/>
                </a:bodyPr>
                <a:lstStyle/>
                <a:p>
                  <a:pPr>
                    <a:lnSpc>
                      <a:spcPct val="150000"/>
                    </a:lnSpc>
                    <a:spcBef>
                      <a:spcPts val="338"/>
                    </a:spcBef>
                  </a:pPr>
                  <a:r>
                    <a:rPr lang="en-US" altLang="ko-KR" sz="1500" b="1">
                      <a:latin typeface="Sandoll 고딕Neo1유니코드 03 Lt"/>
                    </a:rPr>
                    <a:t>M</a:t>
                  </a:r>
                  <a:r>
                    <a:rPr lang="ko-KR" altLang="en-US" sz="1500">
                      <a:latin typeface="Sandoll 고딕Neo1유니코드 03 Lt"/>
                    </a:rPr>
                    <a:t>월 </a:t>
                  </a:r>
                  <a:r>
                    <a:rPr lang="en-US" altLang="ko-KR" sz="1500" b="1">
                      <a:latin typeface="Sandoll 고딕Neo1유니코드 03 Lt"/>
                    </a:rPr>
                    <a:t>M</a:t>
                  </a:r>
                  <a:r>
                    <a:rPr lang="ko-KR" altLang="en-US" sz="1500">
                      <a:latin typeface="Sandoll 고딕Neo1유니코드 03 Lt"/>
                    </a:rPr>
                    <a:t>일</a:t>
                  </a:r>
                  <a:r>
                    <a:rPr lang="en-US" altLang="ko-KR" sz="1500">
                      <a:latin typeface="Sandoll 고딕Neo1유니코드 03 Lt"/>
                    </a:rPr>
                    <a:t>, </a:t>
                  </a:r>
                  <a:r>
                    <a:rPr lang="ko-KR" altLang="en-US" sz="1500">
                      <a:latin typeface="Sandoll 고딕Neo1유니코드 03 Lt"/>
                    </a:rPr>
                    <a:t>새소식을 통해 공지</a:t>
                  </a:r>
                  <a:endParaRPr lang="en-US" altLang="ko-KR" sz="1500" dirty="0">
                    <a:latin typeface="Sandoll 고딕Neo1유니코드 03 Lt"/>
                  </a:endParaRPr>
                </a:p>
              </p:txBody>
            </p:sp>
            <p:sp>
              <p:nvSpPr>
                <p:cNvPr id="21" name="직사각형 20">
                  <a:extLst>
                    <a:ext uri="{FF2B5EF4-FFF2-40B4-BE49-F238E27FC236}">
                      <a16:creationId xmlns:a16="http://schemas.microsoft.com/office/drawing/2014/main" id="{9841A5C3-1F02-4BB6-B557-153016356279}"/>
                    </a:ext>
                  </a:extLst>
                </p:cNvPr>
                <p:cNvSpPr/>
                <p:nvPr/>
              </p:nvSpPr>
              <p:spPr>
                <a:xfrm>
                  <a:off x="1675472" y="5537113"/>
                  <a:ext cx="4642298" cy="48391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200000"/>
                    </a:lnSpc>
                    <a:spcBef>
                      <a:spcPts val="338"/>
                    </a:spcBef>
                  </a:pPr>
                  <a:r>
                    <a:rPr lang="en-US" altLang="ko-KR" sz="1500">
                      <a:latin typeface="Sandoll 고딕Neo1유니코드 03 Lt"/>
                      <a:ea typeface="Apple SD 산돌고딕 Neo 옅은체"/>
                      <a:cs typeface="Apple SD 산돌고딕 Neo 옅은체"/>
                    </a:rPr>
                    <a:t>1.</a:t>
                  </a:r>
                  <a:r>
                    <a:rPr lang="ko-KR" altLang="en-US" sz="1500">
                      <a:latin typeface="Sandoll 고딕Neo1유니코드 03 Lt"/>
                      <a:ea typeface="Apple SD 산돌고딕 Neo 옅은체"/>
                      <a:cs typeface="Apple SD 산돌고딕 Neo 옅은체"/>
                    </a:rPr>
                    <a:t> 우측 상단의 알림신청 버튼 클릭</a:t>
                  </a:r>
                  <a:r>
                    <a:rPr lang="en-US" altLang="ko-KR" sz="1500">
                      <a:latin typeface="Sandoll 고딕Neo1유니코드 03 Lt"/>
                      <a:ea typeface="Apple SD 산돌고딕 Neo 옅은체"/>
                      <a:cs typeface="Apple SD 산돌고딕 Neo 옅은체"/>
                    </a:rPr>
                    <a:t> </a:t>
                  </a:r>
                  <a:r>
                    <a:rPr lang="ko-KR" altLang="en-US" sz="1500">
                      <a:latin typeface="Sandoll 고딕Neo1유니코드 03 Lt"/>
                      <a:ea typeface="Apple SD 산돌고딕 Neo 옅은체"/>
                      <a:cs typeface="Apple SD 산돌고딕 Neo 옅은체"/>
                    </a:rPr>
                    <a:t>후</a:t>
                  </a:r>
                  <a:r>
                    <a:rPr lang="en-US" altLang="ko-KR" sz="1500">
                      <a:latin typeface="Sandoll 고딕Neo1유니코드 03 Lt"/>
                      <a:ea typeface="Apple SD 산돌고딕 Neo 옅은체"/>
                      <a:cs typeface="Apple SD 산돌고딕 Neo 옅은체"/>
                    </a:rPr>
                    <a:t>,</a:t>
                  </a:r>
                </a:p>
              </p:txBody>
            </p:sp>
            <p:sp>
              <p:nvSpPr>
                <p:cNvPr id="6" name="직사각형 5">
                  <a:extLst>
                    <a:ext uri="{FF2B5EF4-FFF2-40B4-BE49-F238E27FC236}">
                      <a16:creationId xmlns:a16="http://schemas.microsoft.com/office/drawing/2014/main" id="{120C7A92-9FC9-4F66-A2A1-ED641DD81C24}"/>
                    </a:ext>
                  </a:extLst>
                </p:cNvPr>
                <p:cNvSpPr/>
                <p:nvPr/>
              </p:nvSpPr>
              <p:spPr>
                <a:xfrm>
                  <a:off x="1675472" y="6748643"/>
                  <a:ext cx="4424557" cy="397353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50000"/>
                    </a:lnSpc>
                    <a:spcBef>
                      <a:spcPts val="338"/>
                    </a:spcBef>
                  </a:pPr>
                  <a:r>
                    <a:rPr lang="en-US" altLang="ko-KR" sz="1500">
                      <a:latin typeface="Sandoll 고딕Neo1유니코드 03 Lt"/>
                      <a:ea typeface="Apple SD 산돌고딕 Neo 옅은체"/>
                      <a:cs typeface="Apple SD 산돌고딕 Neo 옅은체"/>
                    </a:rPr>
                    <a:t>3. </a:t>
                  </a:r>
                  <a:r>
                    <a:rPr lang="ko-KR" altLang="en-US" sz="1500">
                      <a:latin typeface="Sandoll 고딕Neo1유니코드 03 Lt"/>
                      <a:ea typeface="Apple SD 산돌고딕 Neo 옅은체"/>
                      <a:cs typeface="Apple SD 산돌고딕 Neo 옅은체"/>
                    </a:rPr>
                    <a:t>본 펀딩에도 참여해 주시면 응모완료</a:t>
                  </a:r>
                  <a:r>
                    <a:rPr lang="en-US" altLang="ko-KR" sz="1500">
                      <a:latin typeface="Sandoll 고딕Neo1유니코드 03 Lt"/>
                      <a:ea typeface="Apple SD 산돌고딕 Neo 옅은체"/>
                      <a:cs typeface="Apple SD 산돌고딕 Neo 옅은체"/>
                    </a:rPr>
                    <a:t>!</a:t>
                  </a:r>
                  <a:r>
                    <a:rPr lang="ko-KR" altLang="en-US" sz="1500">
                      <a:latin typeface="Sandoll 고딕Neo1유니코드 03 Lt"/>
                      <a:ea typeface="Apple SD 산돌고딕 Neo 옅은체"/>
                      <a:cs typeface="Apple SD 산돌고딕 Neo 옅은체"/>
                    </a:rPr>
                    <a:t> </a:t>
                  </a:r>
                  <a:endParaRPr lang="en-US" altLang="ko-KR" sz="1500">
                    <a:latin typeface="Sandoll 고딕Neo1유니코드 03 Lt"/>
                    <a:ea typeface="Apple SD 산돌고딕 Neo 옅은체"/>
                    <a:cs typeface="Apple SD 산돌고딕 Neo 옅은체"/>
                  </a:endParaRPr>
                </a:p>
              </p:txBody>
            </p:sp>
            <p:sp>
              <p:nvSpPr>
                <p:cNvPr id="7" name="직사각형 6">
                  <a:extLst>
                    <a:ext uri="{FF2B5EF4-FFF2-40B4-BE49-F238E27FC236}">
                      <a16:creationId xmlns:a16="http://schemas.microsoft.com/office/drawing/2014/main" id="{4B22E4CA-E8D2-4A87-8EBA-79CF31668DD7}"/>
                    </a:ext>
                  </a:extLst>
                </p:cNvPr>
                <p:cNvSpPr/>
                <p:nvPr/>
              </p:nvSpPr>
              <p:spPr>
                <a:xfrm>
                  <a:off x="1675472" y="6165616"/>
                  <a:ext cx="4002179" cy="3231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altLang="ko-KR" sz="1500">
                      <a:latin typeface="Sandoll 고딕Neo1유니코드 03 Lt"/>
                      <a:ea typeface="Apple SD 산돌고딕 Neo 옅은체"/>
                      <a:cs typeface="Apple SD 산돌고딕 Neo 옅은체"/>
                    </a:rPr>
                    <a:t>2.</a:t>
                  </a:r>
                  <a:r>
                    <a:rPr lang="ko-KR" altLang="en-US" sz="1500">
                      <a:latin typeface="Sandoll 고딕Neo1유니코드 03 Lt"/>
                      <a:ea typeface="Apple SD 산돌고딕 Neo 옅은체"/>
                      <a:cs typeface="Apple SD 산돌고딕 Neo 옅은체"/>
                    </a:rPr>
                    <a:t> 해당 페이지를 개인 </a:t>
                  </a:r>
                  <a:r>
                    <a:rPr lang="en-US" altLang="ko-KR" sz="1500">
                      <a:latin typeface="Sandoll 고딕Neo1유니코드 03 Lt"/>
                      <a:ea typeface="Apple SD 산돌고딕 Neo 옅은체"/>
                      <a:cs typeface="Apple SD 산돌고딕 Neo 옅은체"/>
                    </a:rPr>
                    <a:t>SNS</a:t>
                  </a:r>
                  <a:r>
                    <a:rPr lang="ko-KR" altLang="en-US" sz="1500">
                      <a:latin typeface="Sandoll 고딕Neo1유니코드 03 Lt"/>
                      <a:ea typeface="Apple SD 산돌고딕 Neo 옅은체"/>
                      <a:cs typeface="Apple SD 산돌고딕 Neo 옅은체"/>
                    </a:rPr>
                    <a:t>에 공유해 주세요</a:t>
                  </a:r>
                  <a:r>
                    <a:rPr lang="en-US" altLang="ko-KR" sz="1500">
                      <a:latin typeface="Sandoll 고딕Neo1유니코드 03 Lt"/>
                      <a:ea typeface="Apple SD 산돌고딕 Neo 옅은체"/>
                      <a:cs typeface="Apple SD 산돌고딕 Neo 옅은체"/>
                    </a:rPr>
                    <a:t>.</a:t>
                  </a:r>
                  <a:endParaRPr lang="ko-KR" altLang="en-US" sz="1500"/>
                </a:p>
              </p:txBody>
            </p:sp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B0FAC4B6-BDD2-497A-A0C5-1AC1FCC82B58}"/>
                    </a:ext>
                  </a:extLst>
                </p:cNvPr>
                <p:cNvSpPr txBox="1"/>
                <p:nvPr/>
              </p:nvSpPr>
              <p:spPr>
                <a:xfrm>
                  <a:off x="1068365" y="5138622"/>
                  <a:ext cx="663794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sz="1600">
                      <a:latin typeface="Sandoll 고딕NeoRound 05 Md" panose="020B0600000101010101" pitchFamily="34" charset="-127"/>
                      <a:ea typeface="Sandoll 고딕NeoRound 05 Md" panose="020B0600000101010101" pitchFamily="34" charset="-127"/>
                    </a:rPr>
                    <a:t>[</a:t>
                  </a:r>
                  <a:r>
                    <a:rPr lang="ko-KR" altLang="en-US" sz="1600">
                      <a:latin typeface="Sandoll 고딕NeoRound 05 Md" panose="020B0600000101010101" pitchFamily="34" charset="-127"/>
                      <a:ea typeface="Sandoll 고딕NeoRound 05 Md" panose="020B0600000101010101" pitchFamily="34" charset="-127"/>
                    </a:rPr>
                    <a:t>기간</a:t>
                  </a:r>
                  <a:r>
                    <a:rPr lang="en-US" altLang="ko-KR" sz="1600">
                      <a:latin typeface="Sandoll 고딕NeoRound 05 Md" panose="020B0600000101010101" pitchFamily="34" charset="-127"/>
                      <a:ea typeface="Sandoll 고딕NeoRound 05 Md" panose="020B0600000101010101" pitchFamily="34" charset="-127"/>
                    </a:rPr>
                    <a:t>]</a:t>
                  </a:r>
                  <a:endParaRPr lang="ko-KR" altLang="en-US" sz="1600">
                    <a:latin typeface="Sandoll 고딕NeoRound 05 Md" panose="020B0600000101010101" pitchFamily="34" charset="-127"/>
                    <a:ea typeface="Sandoll 고딕NeoRound 05 Md" panose="020B0600000101010101" pitchFamily="34" charset="-127"/>
                  </a:endParaRPr>
                </a:p>
              </p:txBody>
            </p:sp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1714EBFF-A09A-4863-A3ED-21CA555A19AC}"/>
                    </a:ext>
                  </a:extLst>
                </p:cNvPr>
                <p:cNvSpPr txBox="1"/>
                <p:nvPr/>
              </p:nvSpPr>
              <p:spPr>
                <a:xfrm>
                  <a:off x="1068365" y="5686023"/>
                  <a:ext cx="663794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sz="1600">
                      <a:latin typeface="Sandoll 고딕NeoRound 05 Md" panose="020B0600000101010101" pitchFamily="34" charset="-127"/>
                      <a:ea typeface="Sandoll 고딕NeoRound 05 Md" panose="020B0600000101010101" pitchFamily="34" charset="-127"/>
                    </a:rPr>
                    <a:t>[</a:t>
                  </a:r>
                  <a:r>
                    <a:rPr lang="ko-KR" altLang="en-US" sz="1600">
                      <a:latin typeface="Sandoll 고딕NeoRound 05 Md" panose="020B0600000101010101" pitchFamily="34" charset="-127"/>
                      <a:ea typeface="Sandoll 고딕NeoRound 05 Md" panose="020B0600000101010101" pitchFamily="34" charset="-127"/>
                    </a:rPr>
                    <a:t>방법</a:t>
                  </a:r>
                  <a:r>
                    <a:rPr lang="en-US" altLang="ko-KR" sz="1600">
                      <a:latin typeface="Sandoll 고딕NeoRound 05 Md" panose="020B0600000101010101" pitchFamily="34" charset="-127"/>
                      <a:ea typeface="Sandoll 고딕NeoRound 05 Md" panose="020B0600000101010101" pitchFamily="34" charset="-127"/>
                    </a:rPr>
                    <a:t>]</a:t>
                  </a:r>
                  <a:endParaRPr lang="ko-KR" altLang="en-US" sz="1600">
                    <a:latin typeface="Sandoll 고딕NeoRound 05 Md" panose="020B0600000101010101" pitchFamily="34" charset="-127"/>
                    <a:ea typeface="Sandoll 고딕NeoRound 05 Md" panose="020B0600000101010101" pitchFamily="34" charset="-127"/>
                  </a:endParaRPr>
                </a:p>
              </p:txBody>
            </p:sp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F01B43C2-F417-45DD-91D7-1A06DCA650BE}"/>
                    </a:ext>
                  </a:extLst>
                </p:cNvPr>
                <p:cNvSpPr txBox="1"/>
                <p:nvPr/>
              </p:nvSpPr>
              <p:spPr>
                <a:xfrm>
                  <a:off x="1068365" y="7337243"/>
                  <a:ext cx="663794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sz="1600">
                      <a:latin typeface="Sandoll 고딕NeoRound 05 Md" panose="020B0600000101010101" pitchFamily="34" charset="-127"/>
                      <a:ea typeface="Sandoll 고딕NeoRound 05 Md" panose="020B0600000101010101" pitchFamily="34" charset="-127"/>
                    </a:rPr>
                    <a:t>[</a:t>
                  </a:r>
                  <a:r>
                    <a:rPr lang="ko-KR" altLang="en-US" sz="1600">
                      <a:latin typeface="Sandoll 고딕NeoRound 05 Md" panose="020B0600000101010101" pitchFamily="34" charset="-127"/>
                      <a:ea typeface="Sandoll 고딕NeoRound 05 Md" panose="020B0600000101010101" pitchFamily="34" charset="-127"/>
                    </a:rPr>
                    <a:t>발표</a:t>
                  </a:r>
                  <a:r>
                    <a:rPr lang="en-US" altLang="ko-KR" sz="1600">
                      <a:latin typeface="Sandoll 고딕NeoRound 05 Md" panose="020B0600000101010101" pitchFamily="34" charset="-127"/>
                      <a:ea typeface="Sandoll 고딕NeoRound 05 Md" panose="020B0600000101010101" pitchFamily="34" charset="-127"/>
                    </a:rPr>
                    <a:t>]</a:t>
                  </a:r>
                  <a:endParaRPr lang="ko-KR" altLang="en-US" sz="1600">
                    <a:latin typeface="Sandoll 고딕NeoRound 05 Md" panose="020B0600000101010101" pitchFamily="34" charset="-127"/>
                    <a:ea typeface="Sandoll 고딕NeoRound 05 Md" panose="020B0600000101010101" pitchFamily="34" charset="-127"/>
                  </a:endParaRPr>
                </a:p>
              </p:txBody>
            </p:sp>
          </p:grpSp>
          <p:cxnSp>
            <p:nvCxnSpPr>
              <p:cNvPr id="22" name="직선 연결선 21">
                <a:extLst>
                  <a:ext uri="{FF2B5EF4-FFF2-40B4-BE49-F238E27FC236}">
                    <a16:creationId xmlns:a16="http://schemas.microsoft.com/office/drawing/2014/main" id="{1154E56E-5C01-4C12-AD71-827052B58D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17766" y="6021028"/>
                <a:ext cx="840307" cy="0"/>
              </a:xfrm>
              <a:prstGeom prst="line">
                <a:avLst/>
              </a:prstGeom>
              <a:ln w="28575">
                <a:solidFill>
                  <a:srgbClr val="39DFB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37ACDAF-C99C-4739-BB4A-9D62ABCABF84}"/>
                </a:ext>
              </a:extLst>
            </p:cNvPr>
            <p:cNvSpPr txBox="1"/>
            <p:nvPr/>
          </p:nvSpPr>
          <p:spPr>
            <a:xfrm>
              <a:off x="690400" y="1046098"/>
              <a:ext cx="18573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400" spc="-113">
                  <a:latin typeface="Sandoll 고딕Neo1유니코드 03 Lt" panose="020B0600000101010101" pitchFamily="34" charset="-127"/>
                  <a:ea typeface="Sandoll 고딕Neo1유니코드 03 Lt" panose="020B0600000101010101" pitchFamily="34" charset="-127"/>
                </a:rPr>
                <a:t>[</a:t>
              </a:r>
              <a:r>
                <a:rPr lang="ko-KR" altLang="en-US" sz="1400" spc="-113">
                  <a:latin typeface="Sandoll 고딕Neo1유니코드 03 Lt" panose="020B0600000101010101" pitchFamily="34" charset="-127"/>
                  <a:ea typeface="Sandoll 고딕Neo1유니코드 03 Lt" panose="020B0600000101010101" pitchFamily="34" charset="-127"/>
                </a:rPr>
                <a:t>오픈예정 이벤트 템플릿</a:t>
              </a:r>
              <a:r>
                <a:rPr lang="en-US" altLang="ko-KR" sz="1400" spc="-113">
                  <a:latin typeface="Sandoll 고딕Neo1유니코드 03 Lt" panose="020B0600000101010101" pitchFamily="34" charset="-127"/>
                  <a:ea typeface="Sandoll 고딕Neo1유니코드 03 Lt" panose="020B0600000101010101" pitchFamily="34" charset="-127"/>
                </a:rPr>
                <a:t>]</a:t>
              </a:r>
              <a:endParaRPr lang="ko-KR" altLang="en-US" sz="1400" spc="-113" dirty="0">
                <a:latin typeface="Sandoll 고딕Neo1유니코드 03 Lt" panose="020B0600000101010101" pitchFamily="34" charset="-127"/>
                <a:ea typeface="Sandoll 고딕Neo1유니코드 03 Lt" panose="020B0600000101010101" pitchFamily="34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19777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직사각형 3">
            <a:extLst>
              <a:ext uri="{FF2B5EF4-FFF2-40B4-BE49-F238E27FC236}">
                <a16:creationId xmlns:a16="http://schemas.microsoft.com/office/drawing/2014/main" id="{A2A5454A-26B1-4866-B83A-85333F634244}"/>
              </a:ext>
            </a:extLst>
          </p:cNvPr>
          <p:cNvSpPr/>
          <p:nvPr/>
        </p:nvSpPr>
        <p:spPr>
          <a:xfrm>
            <a:off x="0" y="-11469"/>
            <a:ext cx="6858000" cy="515131"/>
          </a:xfrm>
          <a:prstGeom prst="rect">
            <a:avLst/>
          </a:prstGeom>
          <a:solidFill>
            <a:srgbClr val="000D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bg1">
                  <a:lumMod val="85000"/>
                </a:schemeClr>
              </a:solidFill>
              <a:latin typeface="Sandoll 고딕Neo1유니코드 03 Lt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BCFAE54-F5B7-4EB9-9358-B8C04A2912F0}"/>
              </a:ext>
            </a:extLst>
          </p:cNvPr>
          <p:cNvSpPr txBox="1"/>
          <p:nvPr/>
        </p:nvSpPr>
        <p:spPr>
          <a:xfrm>
            <a:off x="1052462" y="89221"/>
            <a:ext cx="996970" cy="313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ko-KR" alt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Sandoll 고딕Neo1유니코드 03 Lt"/>
                <a:ea typeface="Sandoll 고딕Neo1유니코드 06 Sb" panose="020B0600000101010101" pitchFamily="34" charset="-127"/>
              </a:rPr>
              <a:t>사용법</a:t>
            </a:r>
            <a:endParaRPr lang="en-US" altLang="ko-KR" sz="1400" dirty="0">
              <a:solidFill>
                <a:schemeClr val="tx1">
                  <a:lumMod val="65000"/>
                  <a:lumOff val="35000"/>
                </a:schemeClr>
              </a:solidFill>
              <a:latin typeface="Sandoll 고딕Neo1유니코드 03 Lt"/>
              <a:ea typeface="Sandoll 고딕Neo1유니코드 06 Sb" panose="020B0600000101010101" pitchFamily="34" charset="-127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91CB1FA-12B2-404A-8AF1-60277342972D}"/>
              </a:ext>
            </a:extLst>
          </p:cNvPr>
          <p:cNvSpPr txBox="1"/>
          <p:nvPr/>
        </p:nvSpPr>
        <p:spPr>
          <a:xfrm>
            <a:off x="4727588" y="89221"/>
            <a:ext cx="1184383" cy="313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ko-KR" altLang="en-US" sz="1400" dirty="0">
                <a:solidFill>
                  <a:srgbClr val="23D7B0"/>
                </a:solidFill>
                <a:latin typeface="Sandoll 고딕Neo1유니코드 03 Lt"/>
                <a:ea typeface="Sandoll 고딕Neo1유니코드 06 Sb" panose="020B0600000101010101" pitchFamily="34" charset="-127"/>
              </a:rPr>
              <a:t>지지서명</a:t>
            </a:r>
            <a:endParaRPr lang="en-US" altLang="ko-KR" sz="1400" dirty="0">
              <a:solidFill>
                <a:srgbClr val="23D7B0"/>
              </a:solidFill>
              <a:latin typeface="Sandoll 고딕Neo1유니코드 03 Lt"/>
              <a:ea typeface="Sandoll 고딕Neo1유니코드 06 Sb" panose="020B0600000101010101" pitchFamily="34" charset="-127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D5616DD-14C4-4512-B357-FDC913F0504C}"/>
              </a:ext>
            </a:extLst>
          </p:cNvPr>
          <p:cNvSpPr txBox="1"/>
          <p:nvPr/>
        </p:nvSpPr>
        <p:spPr>
          <a:xfrm>
            <a:off x="2796319" y="89221"/>
            <a:ext cx="1184383" cy="313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ko-KR" alt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Sandoll 고딕Neo1유니코드 03 Lt"/>
                <a:ea typeface="Sandoll 고딕Neo1유니코드 06 Sb" panose="020B0600000101010101" pitchFamily="34" charset="-127"/>
              </a:rPr>
              <a:t>오픈예정</a:t>
            </a:r>
            <a:endParaRPr lang="en-US" altLang="ko-KR" sz="1400" dirty="0">
              <a:solidFill>
                <a:schemeClr val="tx1">
                  <a:lumMod val="65000"/>
                  <a:lumOff val="35000"/>
                </a:schemeClr>
              </a:solidFill>
              <a:latin typeface="Sandoll 고딕Neo1유니코드 03 Lt"/>
              <a:ea typeface="Sandoll 고딕Neo1유니코드 06 Sb" panose="020B0600000101010101" pitchFamily="34" charset="-127"/>
            </a:endParaRPr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580A9BFB-6E69-4AC5-A203-3B00C1A0CB79}"/>
              </a:ext>
            </a:extLst>
          </p:cNvPr>
          <p:cNvGrpSpPr/>
          <p:nvPr/>
        </p:nvGrpSpPr>
        <p:grpSpPr>
          <a:xfrm>
            <a:off x="714465" y="913751"/>
            <a:ext cx="5597850" cy="7884909"/>
            <a:chOff x="714465" y="937815"/>
            <a:chExt cx="5597850" cy="7884909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82EC753-567E-47A4-9627-180A4E8E6AB7}"/>
                </a:ext>
              </a:extLst>
            </p:cNvPr>
            <p:cNvSpPr txBox="1"/>
            <p:nvPr/>
          </p:nvSpPr>
          <p:spPr>
            <a:xfrm>
              <a:off x="1961608" y="1580639"/>
              <a:ext cx="34148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>
                  <a:latin typeface="Sandoll 고딕NeoRound 05 Md" panose="020B0600000101010101" pitchFamily="34" charset="-127"/>
                  <a:ea typeface="Sandoll 고딕NeoRound 05 Md" panose="020B0600000101010101" pitchFamily="34" charset="-127"/>
                  <a:cs typeface="Apple SD 산돌고딕 Neo 볼드체"/>
                </a:rPr>
                <a:t>Facebook</a:t>
              </a:r>
            </a:p>
            <a:p>
              <a:r>
                <a:rPr lang="ko-KR" altLang="en-US" sz="2400" dirty="0">
                  <a:latin typeface="Sandoll 고딕NeoRound 07 Bd" panose="020B0600000101010101" pitchFamily="34" charset="-127"/>
                  <a:ea typeface="Sandoll 고딕NeoRound 07 Bd" panose="020B0600000101010101" pitchFamily="34" charset="-127"/>
                  <a:cs typeface="Apple SD 산돌고딕 Neo 볼드체"/>
                </a:rPr>
                <a:t>지지서명</a:t>
              </a:r>
              <a:r>
                <a:rPr lang="en-US" altLang="ko-KR" sz="2400" dirty="0">
                  <a:latin typeface="Sandoll 고딕NeoRound 07 Bd" panose="020B0600000101010101" pitchFamily="34" charset="-127"/>
                  <a:ea typeface="Sandoll 고딕NeoRound 07 Bd" panose="020B0600000101010101" pitchFamily="34" charset="-127"/>
                  <a:cs typeface="Apple SD 산돌고딕 Neo 볼드체"/>
                </a:rPr>
                <a:t> </a:t>
              </a:r>
              <a:r>
                <a:rPr lang="ko-KR" altLang="en-US" sz="2400" dirty="0">
                  <a:latin typeface="Sandoll 고딕NeoRound 07 Bd" panose="020B0600000101010101" pitchFamily="34" charset="-127"/>
                  <a:ea typeface="Sandoll 고딕NeoRound 07 Bd" panose="020B0600000101010101" pitchFamily="34" charset="-127"/>
                  <a:cs typeface="Apple SD 산돌고딕 Neo 볼드체"/>
                </a:rPr>
                <a:t>이벤트</a:t>
              </a:r>
              <a:endParaRPr lang="en-US" sz="2400" dirty="0">
                <a:latin typeface="Sandoll 고딕NeoRound 07 Bd" panose="020B0600000101010101" pitchFamily="34" charset="-127"/>
                <a:ea typeface="Sandoll 고딕NeoRound 07 Bd" panose="020B0600000101010101" pitchFamily="34" charset="-127"/>
                <a:cs typeface="Apple SD 산돌고딕 Neo 볼드체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1D036B0-41B5-433F-90F5-859808400A98}"/>
                </a:ext>
              </a:extLst>
            </p:cNvPr>
            <p:cNvSpPr txBox="1"/>
            <p:nvPr/>
          </p:nvSpPr>
          <p:spPr>
            <a:xfrm>
              <a:off x="802908" y="2428424"/>
              <a:ext cx="5276270" cy="8313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sz="1700" dirty="0">
                  <a:latin typeface="Sandoll 고딕Neo3유니 03 Rg" panose="020B0600000101010101" pitchFamily="34" charset="-127"/>
                  <a:ea typeface="Sandoll 고딕Neo3유니 03 Rg" panose="020B0600000101010101" pitchFamily="34" charset="-127"/>
                  <a:cs typeface="Apple SD 산돌고딕 Neo 옅은체"/>
                </a:rPr>
                <a:t>지지서명을 통해 </a:t>
              </a:r>
              <a:r>
                <a:rPr lang="en-US" altLang="ko-KR" sz="1700" dirty="0">
                  <a:latin typeface="Sandoll 고딕Neo3유니 03 Rg" panose="020B0600000101010101" pitchFamily="34" charset="-127"/>
                  <a:ea typeface="Sandoll 고딕Neo3유니 03 Rg" panose="020B0600000101010101" pitchFamily="34" charset="-127"/>
                  <a:cs typeface="Apple SD 산돌고딕 Neo 옅은체"/>
                </a:rPr>
                <a:t>#0000</a:t>
              </a:r>
              <a:r>
                <a:rPr lang="ko-KR" altLang="en-US" sz="1700" dirty="0">
                  <a:latin typeface="Sandoll 고딕Neo3유니 03 Rg" panose="020B0600000101010101" pitchFamily="34" charset="-127"/>
                  <a:ea typeface="Sandoll 고딕Neo3유니 03 Rg" panose="020B0600000101010101" pitchFamily="34" charset="-127"/>
                  <a:cs typeface="Apple SD 산돌고딕 Neo 옅은체"/>
                </a:rPr>
                <a:t> </a:t>
              </a:r>
              <a:r>
                <a:rPr lang="ko-KR" altLang="en-US" sz="1700">
                  <a:latin typeface="Sandoll 고딕Neo3유니 03 Rg" panose="020B0600000101010101" pitchFamily="34" charset="-127"/>
                  <a:ea typeface="Sandoll 고딕Neo3유니 03 Rg" panose="020B0600000101010101" pitchFamily="34" charset="-127"/>
                  <a:cs typeface="Apple SD 산돌고딕 Neo 옅은체"/>
                </a:rPr>
                <a:t>를 알려주세요</a:t>
              </a:r>
              <a:r>
                <a:rPr lang="en-US" altLang="ko-KR" sz="1700" dirty="0">
                  <a:latin typeface="Sandoll 고딕Neo3유니 03 Rg" panose="020B0600000101010101" pitchFamily="34" charset="-127"/>
                  <a:ea typeface="Sandoll 고딕Neo3유니 03 Rg" panose="020B0600000101010101" pitchFamily="34" charset="-127"/>
                  <a:cs typeface="Apple SD 산돌고딕 Neo 옅은체"/>
                </a:rPr>
                <a:t>!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ko-KR" sz="1700" b="1">
                  <a:latin typeface="Sandoll 고딕Neo3유니 03 Rg" panose="020B0600000101010101" pitchFamily="34" charset="-127"/>
                  <a:ea typeface="Sandoll 고딕Neo3유니 03 Rg" panose="020B0600000101010101" pitchFamily="34" charset="-127"/>
                  <a:cs typeface="Apple SD 산돌고딕 Neo 옅은체"/>
                </a:rPr>
                <a:t>N</a:t>
              </a:r>
              <a:r>
                <a:rPr lang="ko-KR" altLang="en-US" sz="1700" b="1">
                  <a:latin typeface="Sandoll 고딕Neo3유니 03 Rg" panose="020B0600000101010101" pitchFamily="34" charset="-127"/>
                  <a:ea typeface="Sandoll 고딕Neo3유니 03 Rg" panose="020B0600000101010101" pitchFamily="34" charset="-127"/>
                  <a:cs typeface="Apple SD 산돌고딕 Neo 옅은체"/>
                </a:rPr>
                <a:t>명</a:t>
              </a:r>
              <a:r>
                <a:rPr lang="ko-KR" altLang="en-US" sz="1700">
                  <a:latin typeface="Sandoll 고딕Neo3유니 03 Rg" panose="020B0600000101010101" pitchFamily="34" charset="-127"/>
                  <a:ea typeface="Sandoll 고딕Neo3유니 03 Rg" panose="020B0600000101010101" pitchFamily="34" charset="-127"/>
                  <a:cs typeface="Apple SD 산돌고딕 Neo 옅은체"/>
                </a:rPr>
                <a:t>을 </a:t>
              </a:r>
              <a:r>
                <a:rPr lang="ko-KR" altLang="en-US" sz="1700" dirty="0">
                  <a:latin typeface="Sandoll 고딕Neo3유니 03 Rg" panose="020B0600000101010101" pitchFamily="34" charset="-127"/>
                  <a:ea typeface="Sandoll 고딕Neo3유니 03 Rg" panose="020B0600000101010101" pitchFamily="34" charset="-127"/>
                  <a:cs typeface="Apple SD 산돌고딕 Neo 옅은체"/>
                </a:rPr>
                <a:t>추첨해 특별한 선물을 드립니다</a:t>
              </a:r>
              <a:r>
                <a:rPr lang="en-US" altLang="ko-KR" sz="1700" dirty="0">
                  <a:latin typeface="Sandoll 고딕Neo3유니 03 Rg" panose="020B0600000101010101" pitchFamily="34" charset="-127"/>
                  <a:ea typeface="Sandoll 고딕Neo3유니 03 Rg" panose="020B0600000101010101" pitchFamily="34" charset="-127"/>
                  <a:cs typeface="Apple SD 산돌고딕 Neo 옅은체"/>
                </a:rPr>
                <a:t>.</a:t>
              </a:r>
            </a:p>
          </p:txBody>
        </p:sp>
        <p:sp>
          <p:nvSpPr>
            <p:cNvPr id="30" name="직사각형 4">
              <a:extLst>
                <a:ext uri="{FF2B5EF4-FFF2-40B4-BE49-F238E27FC236}">
                  <a16:creationId xmlns:a16="http://schemas.microsoft.com/office/drawing/2014/main" id="{11A04DDB-4A3F-47C4-BA4A-94693196B2B0}"/>
                </a:ext>
              </a:extLst>
            </p:cNvPr>
            <p:cNvSpPr/>
            <p:nvPr/>
          </p:nvSpPr>
          <p:spPr>
            <a:xfrm>
              <a:off x="1197504" y="3402428"/>
              <a:ext cx="4514231" cy="16379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700" dirty="0">
                  <a:solidFill>
                    <a:schemeClr val="bg1">
                      <a:lumMod val="85000"/>
                    </a:schemeClr>
                  </a:solidFill>
                  <a:latin typeface="Sandoll 고딕Neo3유니 03 Rg" panose="020B0600000101010101" pitchFamily="34" charset="-127"/>
                  <a:ea typeface="Sandoll 고딕Neo3유니 03 Rg" panose="020B0600000101010101" pitchFamily="34" charset="-127"/>
                </a:rPr>
                <a:t>선물 이미지를 넣어 주세요</a:t>
              </a:r>
              <a:r>
                <a:rPr lang="en-US" altLang="ko-KR" sz="1700" dirty="0">
                  <a:solidFill>
                    <a:schemeClr val="bg1">
                      <a:lumMod val="85000"/>
                    </a:schemeClr>
                  </a:solidFill>
                  <a:latin typeface="Sandoll 고딕Neo3유니 03 Rg" panose="020B0600000101010101" pitchFamily="34" charset="-127"/>
                  <a:ea typeface="Sandoll 고딕Neo3유니 03 Rg" panose="020B0600000101010101" pitchFamily="34" charset="-127"/>
                </a:rPr>
                <a:t>.</a:t>
              </a:r>
              <a:endParaRPr lang="ko-KR" altLang="en-US" sz="1700" dirty="0">
                <a:solidFill>
                  <a:schemeClr val="bg1">
                    <a:lumMod val="85000"/>
                  </a:schemeClr>
                </a:solidFill>
                <a:latin typeface="Sandoll 고딕Neo3유니 03 Rg" panose="020B0600000101010101" pitchFamily="34" charset="-127"/>
                <a:ea typeface="Sandoll 고딕Neo3유니 03 Rg" panose="020B0600000101010101" pitchFamily="34" charset="-127"/>
              </a:endParaRPr>
            </a:p>
          </p:txBody>
        </p:sp>
        <p:sp>
          <p:nvSpPr>
            <p:cNvPr id="31" name="Subtitle 2">
              <a:extLst>
                <a:ext uri="{FF2B5EF4-FFF2-40B4-BE49-F238E27FC236}">
                  <a16:creationId xmlns:a16="http://schemas.microsoft.com/office/drawing/2014/main" id="{A5A22B09-5306-4553-9E12-9D99874EF836}"/>
                </a:ext>
              </a:extLst>
            </p:cNvPr>
            <p:cNvSpPr txBox="1">
              <a:spLocks/>
            </p:cNvSpPr>
            <p:nvPr/>
          </p:nvSpPr>
          <p:spPr>
            <a:xfrm>
              <a:off x="1000904" y="5133633"/>
              <a:ext cx="5015310" cy="2691209"/>
            </a:xfrm>
            <a:prstGeom prst="rect">
              <a:avLst/>
            </a:prstGeom>
          </p:spPr>
          <p:txBody>
            <a:bodyPr vert="horz" lIns="51435" tIns="25718" rIns="51435" bIns="25718" rtlCol="0">
              <a:normAutofit/>
            </a:bodyPr>
            <a:lstStyle>
              <a:lvl1pPr marL="228600" indent="-228600" algn="l" defTabSz="914400" rtl="0" eaLnBrk="1" latinLnBrk="1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50000"/>
                </a:lnSpc>
                <a:spcBef>
                  <a:spcPts val="338"/>
                </a:spcBef>
                <a:buNone/>
              </a:pPr>
              <a:r>
                <a:rPr lang="ko-KR" altLang="en-US" sz="1500" dirty="0">
                  <a:latin typeface="Sandoll 고딕NeoRound 05 Md" panose="020B0600000101010101" pitchFamily="34" charset="-127"/>
                  <a:ea typeface="Sandoll 고딕NeoRound 05 Md" panose="020B0600000101010101" pitchFamily="34" charset="-127"/>
                  <a:cs typeface="Apple SD 산돌고딕 Neo 옅은체"/>
                </a:rPr>
                <a:t>기간</a:t>
              </a:r>
              <a:r>
                <a:rPr lang="ko-KR" altLang="en-US" sz="1500" dirty="0">
                  <a:latin typeface="Sandoll 고딕Neo2유니 02 Lt" panose="020B0600000101010101" pitchFamily="34" charset="-127"/>
                  <a:ea typeface="Sandoll 고딕Neo2유니 02 Lt" panose="020B0600000101010101" pitchFamily="34" charset="-127"/>
                  <a:cs typeface="Apple SD 산돌고딕 Neo 옅은체"/>
                </a:rPr>
                <a:t> </a:t>
              </a:r>
              <a:r>
                <a:rPr lang="en-US" altLang="ko-KR" sz="1500">
                  <a:latin typeface="Sandoll 고딕Neo2유니 02 Lt" panose="020B0600000101010101" pitchFamily="34" charset="-127"/>
                  <a:ea typeface="Sandoll 고딕Neo2유니 02 Lt" panose="020B0600000101010101" pitchFamily="34" charset="-127"/>
                  <a:cs typeface="Apple SD 산돌고딕 Neo 옅은체"/>
                </a:rPr>
                <a:t>:</a:t>
              </a:r>
              <a:r>
                <a:rPr lang="ko-KR" altLang="en-US" sz="1500">
                  <a:latin typeface="Sandoll 고딕Neo2유니 02 Lt" panose="020B0600000101010101" pitchFamily="34" charset="-127"/>
                  <a:ea typeface="Sandoll 고딕Neo2유니 02 Lt" panose="020B0600000101010101" pitchFamily="34" charset="-127"/>
                  <a:cs typeface="Apple SD 산돌고딕 Neo 옅은체"/>
                </a:rPr>
                <a:t> </a:t>
              </a:r>
              <a:r>
                <a:rPr lang="en-US" altLang="ko-KR" sz="1500">
                  <a:latin typeface="Sandoll 고딕Neo2유니 02 Lt" panose="020B0600000101010101" pitchFamily="34" charset="-127"/>
                  <a:ea typeface="Sandoll 고딕Neo2유니 02 Lt" panose="020B0600000101010101" pitchFamily="34" charset="-127"/>
                  <a:cs typeface="Apple SD 산돌고딕 Neo 옅은체"/>
                </a:rPr>
                <a:t>~ </a:t>
              </a:r>
              <a:r>
                <a:rPr lang="ko-KR" altLang="en-US" sz="1500">
                  <a:latin typeface="Sandoll 고딕Neo2유니 02 Lt" panose="020B0600000101010101" pitchFamily="34" charset="-127"/>
                  <a:ea typeface="Sandoll 고딕Neo2유니 02 Lt" panose="020B0600000101010101" pitchFamily="34" charset="-127"/>
                  <a:cs typeface="Apple SD 산돌고딕 Neo 옅은체"/>
                </a:rPr>
                <a:t>펀딩 마감일까지</a:t>
              </a:r>
              <a:endParaRPr lang="en-US" altLang="ko-KR" sz="1500" dirty="0">
                <a:latin typeface="Sandoll 고딕Neo2유니 02 Lt" panose="020B0600000101010101" pitchFamily="34" charset="-127"/>
                <a:ea typeface="Sandoll 고딕Neo2유니 02 Lt" panose="020B0600000101010101" pitchFamily="34" charset="-127"/>
                <a:cs typeface="Apple SD 산돌고딕 Neo 옅은체"/>
              </a:endParaRPr>
            </a:p>
            <a:p>
              <a:pPr marL="0" indent="0">
                <a:lnSpc>
                  <a:spcPct val="150000"/>
                </a:lnSpc>
                <a:spcBef>
                  <a:spcPts val="338"/>
                </a:spcBef>
                <a:buNone/>
              </a:pPr>
              <a:r>
                <a:rPr lang="ko-KR" altLang="en-US" sz="1500" dirty="0">
                  <a:latin typeface="Sandoll 고딕NeoRound 05 Md" panose="020B0600000101010101" pitchFamily="34" charset="-127"/>
                  <a:ea typeface="Sandoll 고딕NeoRound 05 Md" panose="020B0600000101010101" pitchFamily="34" charset="-127"/>
                  <a:cs typeface="Apple SD 산돌고딕 Neo 옅은체"/>
                </a:rPr>
                <a:t>발표</a:t>
              </a:r>
              <a:r>
                <a:rPr lang="ko-KR" altLang="en-US" sz="1500" dirty="0">
                  <a:latin typeface="Sandoll 고딕Neo2유니 02 Lt" panose="020B0600000101010101" pitchFamily="34" charset="-127"/>
                  <a:ea typeface="Sandoll 고딕Neo2유니 02 Lt" panose="020B0600000101010101" pitchFamily="34" charset="-127"/>
                  <a:cs typeface="Apple SD 산돌고딕 Neo 옅은체"/>
                </a:rPr>
                <a:t> </a:t>
              </a:r>
              <a:r>
                <a:rPr lang="en-US" altLang="ko-KR" sz="1500">
                  <a:latin typeface="Sandoll 고딕Neo2유니 02 Lt" panose="020B0600000101010101" pitchFamily="34" charset="-127"/>
                  <a:ea typeface="Sandoll 고딕Neo2유니 02 Lt" panose="020B0600000101010101" pitchFamily="34" charset="-127"/>
                  <a:cs typeface="Apple SD 산돌고딕 Neo 옅은체"/>
                </a:rPr>
                <a:t>:</a:t>
              </a:r>
              <a:r>
                <a:rPr lang="ko-KR" altLang="en-US" sz="1500">
                  <a:latin typeface="Sandoll 고딕Neo2유니 02 Lt" panose="020B0600000101010101" pitchFamily="34" charset="-127"/>
                  <a:ea typeface="Sandoll 고딕Neo2유니 02 Lt" panose="020B0600000101010101" pitchFamily="34" charset="-127"/>
                  <a:cs typeface="Apple SD 산돌고딕 Neo 옅은체"/>
                </a:rPr>
                <a:t> </a:t>
              </a:r>
              <a:r>
                <a:rPr lang="en-US" altLang="ko-KR" sz="1500" b="1" dirty="0">
                  <a:latin typeface="Sandoll 고딕Neo2유니 02 Lt" panose="020B0600000101010101" pitchFamily="34" charset="-127"/>
                  <a:ea typeface="Sandoll 고딕Neo2유니 02 Lt" panose="020B0600000101010101" pitchFamily="34" charset="-127"/>
                </a:rPr>
                <a:t>M</a:t>
              </a:r>
              <a:r>
                <a:rPr lang="ko-KR" altLang="en-US" sz="1500">
                  <a:latin typeface="Sandoll 고딕Neo2유니 02 Lt" panose="020B0600000101010101" pitchFamily="34" charset="-127"/>
                  <a:ea typeface="Sandoll 고딕Neo2유니 02 Lt" panose="020B0600000101010101" pitchFamily="34" charset="-127"/>
                </a:rPr>
                <a:t>월 </a:t>
              </a:r>
              <a:r>
                <a:rPr lang="en-US" altLang="ko-KR" sz="1500" b="1">
                  <a:latin typeface="Sandoll 고딕Neo2유니 02 Lt" panose="020B0600000101010101" pitchFamily="34" charset="-127"/>
                  <a:ea typeface="Sandoll 고딕Neo2유니 02 Lt" panose="020B0600000101010101" pitchFamily="34" charset="-127"/>
                </a:rPr>
                <a:t>M</a:t>
              </a:r>
              <a:r>
                <a:rPr lang="ko-KR" altLang="en-US" sz="1500">
                  <a:latin typeface="Sandoll 고딕Neo2유니 02 Lt" panose="020B0600000101010101" pitchFamily="34" charset="-127"/>
                  <a:ea typeface="Sandoll 고딕Neo2유니 02 Lt" panose="020B0600000101010101" pitchFamily="34" charset="-127"/>
                </a:rPr>
                <a:t>일</a:t>
              </a:r>
              <a:r>
                <a:rPr lang="en-US" altLang="ko-KR" sz="1500">
                  <a:latin typeface="Sandoll 고딕Neo2유니 02 Lt" panose="020B0600000101010101" pitchFamily="34" charset="-127"/>
                  <a:ea typeface="Sandoll 고딕Neo2유니 02 Lt" panose="020B0600000101010101" pitchFamily="34" charset="-127"/>
                </a:rPr>
                <a:t>,</a:t>
              </a:r>
              <a:r>
                <a:rPr lang="ko-KR" altLang="en-US" sz="1500">
                  <a:latin typeface="Sandoll 고딕Neo2유니 02 Lt" panose="020B0600000101010101" pitchFamily="34" charset="-127"/>
                  <a:ea typeface="Sandoll 고딕Neo2유니 02 Lt" panose="020B0600000101010101" pitchFamily="34" charset="-127"/>
                </a:rPr>
                <a:t> </a:t>
              </a:r>
              <a:r>
                <a:rPr lang="ko-KR" altLang="en-US" sz="1500" dirty="0">
                  <a:latin typeface="Sandoll 고딕Neo2유니 02 Lt" panose="020B0600000101010101" pitchFamily="34" charset="-127"/>
                  <a:ea typeface="Sandoll 고딕Neo2유니 02 Lt" panose="020B0600000101010101" pitchFamily="34" charset="-127"/>
                </a:rPr>
                <a:t>새소식을 </a:t>
              </a:r>
              <a:r>
                <a:rPr lang="ko-KR" altLang="en-US" sz="1500">
                  <a:latin typeface="Sandoll 고딕Neo2유니 02 Lt" panose="020B0600000101010101" pitchFamily="34" charset="-127"/>
                  <a:ea typeface="Sandoll 고딕Neo2유니 02 Lt" panose="020B0600000101010101" pitchFamily="34" charset="-127"/>
                </a:rPr>
                <a:t>통해 발표</a:t>
              </a:r>
              <a:endParaRPr lang="en-US" altLang="ko-KR" sz="1500" dirty="0">
                <a:latin typeface="Sandoll 고딕Neo2유니 02 Lt" panose="020B0600000101010101" pitchFamily="34" charset="-127"/>
                <a:ea typeface="Sandoll 고딕Neo2유니 02 Lt" panose="020B0600000101010101" pitchFamily="34" charset="-127"/>
              </a:endParaRPr>
            </a:p>
            <a:p>
              <a:pPr marL="0" indent="0">
                <a:lnSpc>
                  <a:spcPct val="150000"/>
                </a:lnSpc>
                <a:spcBef>
                  <a:spcPts val="338"/>
                </a:spcBef>
                <a:buNone/>
              </a:pPr>
              <a:r>
                <a:rPr lang="ko-KR" altLang="en-US" sz="1500">
                  <a:latin typeface="Sandoll 고딕NeoRound 05 Md" panose="020B0600000101010101" pitchFamily="34" charset="-127"/>
                  <a:ea typeface="Sandoll 고딕NeoRound 05 Md" panose="020B0600000101010101" pitchFamily="34" charset="-127"/>
                  <a:cs typeface="Apple SD 산돌고딕 Neo 옅은체"/>
                </a:rPr>
                <a:t>선물</a:t>
              </a:r>
              <a:r>
                <a:rPr lang="en-US" altLang="ko-KR" sz="1500">
                  <a:latin typeface="Sandoll 고딕Neo2유니 02 Lt" panose="020B0600000101010101" pitchFamily="34" charset="-127"/>
                  <a:ea typeface="Sandoll 고딕Neo2유니 02 Lt" panose="020B0600000101010101" pitchFamily="34" charset="-127"/>
                  <a:cs typeface="Apple SD 산돌고딕 Neo 옅은체"/>
                </a:rPr>
                <a:t> : (</a:t>
              </a:r>
              <a:r>
                <a:rPr lang="ko-KR" altLang="en-US" sz="1500">
                  <a:latin typeface="Sandoll 고딕Neo2유니 02 Lt" panose="020B0600000101010101" pitchFamily="34" charset="-127"/>
                  <a:ea typeface="Sandoll 고딕Neo2유니 02 Lt" panose="020B0600000101010101" pitchFamily="34" charset="-127"/>
                  <a:cs typeface="Apple SD 산돌고딕 Neo 옅은체"/>
                </a:rPr>
                <a:t>준비한 선물</a:t>
              </a:r>
              <a:r>
                <a:rPr lang="en-US" altLang="ko-KR" sz="1500">
                  <a:latin typeface="Sandoll 고딕Neo2유니 02 Lt" panose="020B0600000101010101" pitchFamily="34" charset="-127"/>
                  <a:ea typeface="Sandoll 고딕Neo2유니 02 Lt" panose="020B0600000101010101" pitchFamily="34" charset="-127"/>
                  <a:cs typeface="Apple SD 산돌고딕 Neo 옅은체"/>
                </a:rPr>
                <a:t>)</a:t>
              </a:r>
            </a:p>
            <a:p>
              <a:pPr marL="0" indent="0">
                <a:lnSpc>
                  <a:spcPct val="150000"/>
                </a:lnSpc>
                <a:spcBef>
                  <a:spcPts val="338"/>
                </a:spcBef>
                <a:buNone/>
              </a:pPr>
              <a:r>
                <a:rPr lang="ko-KR" altLang="en-US" sz="1500">
                  <a:latin typeface="Sandoll 고딕NeoRound 05 Md" panose="020B0600000101010101" pitchFamily="34" charset="-127"/>
                  <a:ea typeface="Sandoll 고딕NeoRound 05 Md" panose="020B0600000101010101" pitchFamily="34" charset="-127"/>
                  <a:cs typeface="Apple SD 산돌고딕 Neo 옅은체"/>
                </a:rPr>
                <a:t>방법</a:t>
              </a:r>
              <a:r>
                <a:rPr lang="ko-KR" altLang="en-US" sz="1500">
                  <a:latin typeface="Sandoll 고딕Neo2유니 02 Lt" panose="020B0600000101010101" pitchFamily="34" charset="-127"/>
                  <a:ea typeface="Sandoll 고딕Neo2유니 02 Lt" panose="020B0600000101010101" pitchFamily="34" charset="-127"/>
                  <a:cs typeface="Apple SD 산돌고딕 Neo 옅은체"/>
                </a:rPr>
                <a:t> </a:t>
              </a:r>
              <a:r>
                <a:rPr lang="en-US" altLang="ko-KR" sz="1500">
                  <a:latin typeface="Sandoll 고딕Neo2유니 02 Lt" panose="020B0600000101010101" pitchFamily="34" charset="-127"/>
                  <a:ea typeface="Sandoll 고딕Neo2유니 02 Lt" panose="020B0600000101010101" pitchFamily="34" charset="-127"/>
                  <a:cs typeface="Apple SD 산돌고딕 Neo 옅은체"/>
                </a:rPr>
                <a:t>:</a:t>
              </a:r>
              <a:r>
                <a:rPr lang="ko-KR" altLang="en-US" sz="1500">
                  <a:latin typeface="Sandoll 고딕Neo2유니 02 Lt" panose="020B0600000101010101" pitchFamily="34" charset="-127"/>
                  <a:ea typeface="Sandoll 고딕Neo2유니 02 Lt" panose="020B0600000101010101" pitchFamily="34" charset="-127"/>
                  <a:cs typeface="Apple SD 산돌고딕 Neo 옅은체"/>
                </a:rPr>
                <a:t> </a:t>
              </a:r>
              <a:r>
                <a:rPr lang="en-US" altLang="ko-KR" sz="1500">
                  <a:latin typeface="Sandoll 고딕Neo2유니 02 Lt" panose="020B0600000101010101" pitchFamily="34" charset="-127"/>
                  <a:ea typeface="Sandoll 고딕Neo2유니 02 Lt" panose="020B0600000101010101" pitchFamily="34" charset="-127"/>
                  <a:cs typeface="Apple SD 산돌고딕 Neo 옅은체"/>
                </a:rPr>
                <a:t>1. </a:t>
              </a:r>
              <a:r>
                <a:rPr lang="ko-KR" altLang="en-US" sz="1500">
                  <a:latin typeface="Sandoll 고딕Neo2유니 02 Lt" panose="020B0600000101010101" pitchFamily="34" charset="-127"/>
                  <a:ea typeface="Sandoll 고딕Neo2유니 02 Lt" panose="020B0600000101010101" pitchFamily="34" charset="-127"/>
                </a:rPr>
                <a:t>펀딩 후 모바일 하단</a:t>
              </a:r>
              <a:r>
                <a:rPr lang="en-US" altLang="ko-KR" sz="1500">
                  <a:latin typeface="Sandoll 고딕Neo2유니 02 Lt" panose="020B0600000101010101" pitchFamily="34" charset="-127"/>
                  <a:ea typeface="Sandoll 고딕Neo2유니 02 Lt" panose="020B0600000101010101" pitchFamily="34" charset="-127"/>
                </a:rPr>
                <a:t>/PC</a:t>
              </a:r>
              <a:r>
                <a:rPr lang="ko-KR" altLang="en-US" sz="1500">
                  <a:latin typeface="Sandoll 고딕Neo2유니 02 Lt" panose="020B0600000101010101" pitchFamily="34" charset="-127"/>
                  <a:ea typeface="Sandoll 고딕Neo2유니 02 Lt" panose="020B0600000101010101" pitchFamily="34" charset="-127"/>
                </a:rPr>
                <a:t> 상단의 지지서명 하기를           </a:t>
              </a:r>
              <a:endParaRPr lang="en-US" altLang="ko-KR" sz="1500" dirty="0">
                <a:latin typeface="Sandoll 고딕Neo2유니 02 Lt" panose="020B0600000101010101" pitchFamily="34" charset="-127"/>
                <a:ea typeface="Sandoll 고딕Neo2유니 02 Lt" panose="020B0600000101010101" pitchFamily="34" charset="-127"/>
              </a:endParaRPr>
            </a:p>
            <a:p>
              <a:pPr marL="0" indent="0">
                <a:lnSpc>
                  <a:spcPct val="150000"/>
                </a:lnSpc>
                <a:spcBef>
                  <a:spcPts val="338"/>
                </a:spcBef>
                <a:buNone/>
              </a:pPr>
              <a:r>
                <a:rPr lang="en-US" altLang="ko-KR" sz="1500">
                  <a:latin typeface="Sandoll 고딕Neo2유니 02 Lt" panose="020B0600000101010101" pitchFamily="34" charset="-127"/>
                  <a:ea typeface="Sandoll 고딕Neo2유니 02 Lt" panose="020B0600000101010101" pitchFamily="34" charset="-127"/>
                </a:rPr>
                <a:t>           </a:t>
              </a:r>
              <a:endParaRPr lang="en-US" altLang="ko-KR" sz="1500" dirty="0">
                <a:latin typeface="Sandoll 고딕Neo2유니 02 Lt" panose="020B0600000101010101" pitchFamily="34" charset="-127"/>
                <a:ea typeface="Sandoll 고딕Neo2유니 02 Lt" panose="020B0600000101010101" pitchFamily="34" charset="-127"/>
              </a:endParaRPr>
            </a:p>
          </p:txBody>
        </p:sp>
        <p:sp>
          <p:nvSpPr>
            <p:cNvPr id="37" name="직사각형 20">
              <a:extLst>
                <a:ext uri="{FF2B5EF4-FFF2-40B4-BE49-F238E27FC236}">
                  <a16:creationId xmlns:a16="http://schemas.microsoft.com/office/drawing/2014/main" id="{2539B7A7-38BA-41B7-B25B-A52D5641B3EC}"/>
                </a:ext>
              </a:extLst>
            </p:cNvPr>
            <p:cNvSpPr/>
            <p:nvPr/>
          </p:nvSpPr>
          <p:spPr>
            <a:xfrm>
              <a:off x="845248" y="1283314"/>
              <a:ext cx="5191592" cy="7539410"/>
            </a:xfrm>
            <a:prstGeom prst="rect">
              <a:avLst/>
            </a:prstGeom>
            <a:noFill/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>
                <a:latin typeface="Sandoll 고딕Neo3유니 03 Rg" panose="020B0600000101010101" pitchFamily="34" charset="-127"/>
                <a:ea typeface="Sandoll 고딕Neo3유니 03 Rg" panose="020B0600000101010101" pitchFamily="34" charset="-127"/>
              </a:endParaRPr>
            </a:p>
          </p:txBody>
        </p:sp>
        <p:grpSp>
          <p:nvGrpSpPr>
            <p:cNvPr id="13" name="그룹 12">
              <a:extLst>
                <a:ext uri="{FF2B5EF4-FFF2-40B4-BE49-F238E27FC236}">
                  <a16:creationId xmlns:a16="http://schemas.microsoft.com/office/drawing/2014/main" id="{D777B232-88C0-4A03-9C4F-A50F84DE5691}"/>
                </a:ext>
              </a:extLst>
            </p:cNvPr>
            <p:cNvGrpSpPr/>
            <p:nvPr/>
          </p:nvGrpSpPr>
          <p:grpSpPr>
            <a:xfrm>
              <a:off x="1452403" y="6991628"/>
              <a:ext cx="3920679" cy="616800"/>
              <a:chOff x="1585679" y="6906104"/>
              <a:chExt cx="3920679" cy="616800"/>
            </a:xfrm>
          </p:grpSpPr>
          <p:pic>
            <p:nvPicPr>
              <p:cNvPr id="32" name="Picture 6" descr="KakaoTalk_Photo_2019-04-14-22-05-42.jpeg">
                <a:extLst>
                  <a:ext uri="{FF2B5EF4-FFF2-40B4-BE49-F238E27FC236}">
                    <a16:creationId xmlns:a16="http://schemas.microsoft.com/office/drawing/2014/main" id="{1B2A389E-DF26-4174-9867-4380D0CB3F9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90107" b="3660"/>
              <a:stretch/>
            </p:blipFill>
            <p:spPr>
              <a:xfrm>
                <a:off x="3403063" y="7179978"/>
                <a:ext cx="2103295" cy="342926"/>
              </a:xfrm>
              <a:prstGeom prst="rect">
                <a:avLst/>
              </a:prstGeom>
            </p:spPr>
          </p:pic>
          <p:pic>
            <p:nvPicPr>
              <p:cNvPr id="33" name="Picture 7" descr="스크린샷 2019-04-14 오후 10.03.55.png">
                <a:extLst>
                  <a:ext uri="{FF2B5EF4-FFF2-40B4-BE49-F238E27FC236}">
                    <a16:creationId xmlns:a16="http://schemas.microsoft.com/office/drawing/2014/main" id="{FA5D0DAF-A3C4-47E6-962C-CC92B2A991F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85679" y="7147396"/>
                <a:ext cx="1443916" cy="369786"/>
              </a:xfrm>
              <a:prstGeom prst="rect">
                <a:avLst/>
              </a:prstGeom>
            </p:spPr>
          </p:pic>
          <p:sp>
            <p:nvSpPr>
              <p:cNvPr id="34" name="Rectangle 14">
                <a:extLst>
                  <a:ext uri="{FF2B5EF4-FFF2-40B4-BE49-F238E27FC236}">
                    <a16:creationId xmlns:a16="http://schemas.microsoft.com/office/drawing/2014/main" id="{EF2E7AE8-BB71-4CAB-A4C9-31358231B694}"/>
                  </a:ext>
                </a:extLst>
              </p:cNvPr>
              <p:cNvSpPr/>
              <p:nvPr/>
            </p:nvSpPr>
            <p:spPr>
              <a:xfrm>
                <a:off x="3442072" y="7132021"/>
                <a:ext cx="2027123" cy="384692"/>
              </a:xfrm>
              <a:prstGeom prst="rect">
                <a:avLst/>
              </a:prstGeom>
              <a:noFill/>
              <a:ln w="6350">
                <a:solidFill>
                  <a:srgbClr val="FF0000"/>
                </a:solidFill>
              </a:ln>
              <a:effectLst>
                <a:outerShdw blurRad="40000" dist="23000" dir="5400000" rotWithShape="0">
                  <a:schemeClr val="bg1">
                    <a:alpha val="35000"/>
                  </a:scheme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latin typeface="Sandoll 고딕Neo3유니 03 Rg" panose="020B0600000101010101" pitchFamily="34" charset="-127"/>
                  <a:ea typeface="Sandoll 고딕Neo3유니 03 Rg" panose="020B0600000101010101" pitchFamily="34" charset="-127"/>
                </a:endParaRPr>
              </a:p>
            </p:txBody>
          </p:sp>
          <p:sp>
            <p:nvSpPr>
              <p:cNvPr id="35" name="Rectangle 14">
                <a:extLst>
                  <a:ext uri="{FF2B5EF4-FFF2-40B4-BE49-F238E27FC236}">
                    <a16:creationId xmlns:a16="http://schemas.microsoft.com/office/drawing/2014/main" id="{C728284C-D7FE-45EF-BA32-E6B5746654E5}"/>
                  </a:ext>
                </a:extLst>
              </p:cNvPr>
              <p:cNvSpPr/>
              <p:nvPr/>
            </p:nvSpPr>
            <p:spPr>
              <a:xfrm>
                <a:off x="1776092" y="7144052"/>
                <a:ext cx="1061491" cy="378852"/>
              </a:xfrm>
              <a:prstGeom prst="rect">
                <a:avLst/>
              </a:prstGeom>
              <a:noFill/>
              <a:ln w="6350">
                <a:solidFill>
                  <a:srgbClr val="FF0000"/>
                </a:solidFill>
              </a:ln>
              <a:effectLst>
                <a:outerShdw blurRad="40000" dist="23000" dir="5400000" rotWithShape="0">
                  <a:schemeClr val="bg1">
                    <a:alpha val="35000"/>
                  </a:scheme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latin typeface="Sandoll 고딕Neo3유니 03 Rg" panose="020B0600000101010101" pitchFamily="34" charset="-127"/>
                  <a:ea typeface="Sandoll 고딕Neo3유니 03 Rg" panose="020B0600000101010101" pitchFamily="34" charset="-127"/>
                </a:endParaRPr>
              </a:p>
            </p:txBody>
          </p:sp>
          <p:pic>
            <p:nvPicPr>
              <p:cNvPr id="12" name="그래픽 11" descr="확인 표시">
                <a:extLst>
                  <a:ext uri="{FF2B5EF4-FFF2-40B4-BE49-F238E27FC236}">
                    <a16:creationId xmlns:a16="http://schemas.microsoft.com/office/drawing/2014/main" id="{4A380135-4F11-49B4-AD5F-E739E312A51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3699835" y="6906104"/>
                <a:ext cx="353093" cy="353093"/>
              </a:xfrm>
              <a:prstGeom prst="rect">
                <a:avLst/>
              </a:prstGeom>
            </p:spPr>
          </p:pic>
          <p:pic>
            <p:nvPicPr>
              <p:cNvPr id="48" name="그래픽 47" descr="확인 표시">
                <a:extLst>
                  <a:ext uri="{FF2B5EF4-FFF2-40B4-BE49-F238E27FC236}">
                    <a16:creationId xmlns:a16="http://schemas.microsoft.com/office/drawing/2014/main" id="{10BE2192-DDD1-4FCD-9767-4B1ADEB6033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2154838" y="6906104"/>
                <a:ext cx="353093" cy="353093"/>
              </a:xfrm>
              <a:prstGeom prst="rect">
                <a:avLst/>
              </a:prstGeom>
            </p:spPr>
          </p:pic>
        </p:grpSp>
        <p:pic>
          <p:nvPicPr>
            <p:cNvPr id="50" name="그림 49" descr="개체이(가) 표시된 사진&#10;&#10;자동 생성된 설명">
              <a:extLst>
                <a:ext uri="{FF2B5EF4-FFF2-40B4-BE49-F238E27FC236}">
                  <a16:creationId xmlns:a16="http://schemas.microsoft.com/office/drawing/2014/main" id="{EC38BA91-7D5A-4E68-B0C7-F2AD4606AAE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7056" y="1395810"/>
              <a:ext cx="935951" cy="935951"/>
            </a:xfrm>
            <a:prstGeom prst="rect">
              <a:avLst/>
            </a:prstGeom>
          </p:spPr>
        </p:pic>
        <p:sp>
          <p:nvSpPr>
            <p:cNvPr id="51" name="직사각형 50">
              <a:extLst>
                <a:ext uri="{FF2B5EF4-FFF2-40B4-BE49-F238E27FC236}">
                  <a16:creationId xmlns:a16="http://schemas.microsoft.com/office/drawing/2014/main" id="{842CC093-CCDA-43E9-A5FD-1610E44D789A}"/>
                </a:ext>
              </a:extLst>
            </p:cNvPr>
            <p:cNvSpPr/>
            <p:nvPr/>
          </p:nvSpPr>
          <p:spPr>
            <a:xfrm>
              <a:off x="1649089" y="6681972"/>
              <a:ext cx="4663226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sz="1500">
                  <a:latin typeface="Sandoll 고딕Neo2유니 02 Lt" panose="020B0600000101010101" pitchFamily="34" charset="-127"/>
                  <a:ea typeface="Sandoll 고딕Neo2유니 02 Lt" panose="020B0600000101010101" pitchFamily="34" charset="-127"/>
                </a:rPr>
                <a:t>클릭하여 해당 페이지를 </a:t>
              </a:r>
              <a:r>
                <a:rPr lang="ko-KR" altLang="en-US" sz="1500">
                  <a:latin typeface="Sandoll 고딕Neo1유니코드 06 Sb" panose="020B0600000101010101" pitchFamily="34" charset="-127"/>
                  <a:ea typeface="Sandoll 고딕Neo1유니코드 06 Sb" panose="020B0600000101010101" pitchFamily="34" charset="-127"/>
                </a:rPr>
                <a:t>전체 공개</a:t>
              </a:r>
              <a:r>
                <a:rPr lang="ko-KR" altLang="en-US" sz="1500">
                  <a:latin typeface="Sandoll 고딕Neo2유니 02 Lt" panose="020B0600000101010101" pitchFamily="34" charset="-127"/>
                  <a:ea typeface="Sandoll 고딕Neo2유니 02 Lt" panose="020B0600000101010101" pitchFamily="34" charset="-127"/>
                </a:rPr>
                <a:t>로 공유해 주세요</a:t>
              </a:r>
              <a:r>
                <a:rPr lang="en-US" altLang="ko-KR" sz="1500">
                  <a:latin typeface="Sandoll 고딕Neo2유니 02 Lt" panose="020B0600000101010101" pitchFamily="34" charset="-127"/>
                  <a:ea typeface="Sandoll 고딕Neo2유니 02 Lt" panose="020B0600000101010101" pitchFamily="34" charset="-127"/>
                </a:rPr>
                <a:t>!</a:t>
              </a:r>
              <a:endParaRPr lang="ko-KR" altLang="en-US" sz="1500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15E0359-DC31-467F-B77B-33CEF7410291}"/>
                </a:ext>
              </a:extLst>
            </p:cNvPr>
            <p:cNvSpPr txBox="1"/>
            <p:nvPr/>
          </p:nvSpPr>
          <p:spPr>
            <a:xfrm>
              <a:off x="996173" y="8126305"/>
              <a:ext cx="4825542" cy="61337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ko-KR" altLang="en-US" sz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Sandoll 고딕Neo1유니코드 03 Lt"/>
                  <a:ea typeface="Apple SD 산돌고딕 Neo 옅은체"/>
                  <a:cs typeface="Apple SD 산돌고딕 Neo 옅은체"/>
                </a:rPr>
                <a:t>선물은 리워드와 함께 발송됩니다</a:t>
              </a:r>
              <a:r>
                <a:rPr lang="en-US" altLang="ko-KR" sz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Sandoll 고딕Neo1유니코드 03 Lt"/>
                  <a:ea typeface="Apple SD 산돌고딕 Neo 옅은체"/>
                  <a:cs typeface="Apple SD 산돌고딕 Neo 옅은체"/>
                </a:rPr>
                <a:t>.</a:t>
              </a:r>
            </a:p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ko-KR" altLang="en-US" sz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Sandoll 고딕Neo1유니코드 03 Lt"/>
                  <a:ea typeface="Apple SD 산돌고딕 Neo 옅은체"/>
                  <a:cs typeface="Apple SD 산돌고딕 Neo 옅은체"/>
                </a:rPr>
                <a:t>본 이벤트는 펀딩 성공시에만 진행됩니다 </a:t>
              </a:r>
              <a:r>
                <a:rPr lang="en-US" altLang="ko-KR" sz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Sandoll 고딕Neo1유니코드 03 Lt"/>
                  <a:ea typeface="Apple SD 산돌고딕 Neo 옅은체"/>
                  <a:cs typeface="Apple SD 산돌고딕 Neo 옅은체"/>
                  <a:sym typeface="Wingdings" panose="05000000000000000000" pitchFamily="2" charset="2"/>
                </a:rPr>
                <a:t></a:t>
              </a:r>
              <a:endParaRPr lang="en-US" altLang="ko-K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Sandoll 고딕Neo1유니코드 03 Lt"/>
                <a:ea typeface="Apple SD 산돌고딕 Neo 옅은체"/>
                <a:cs typeface="Apple SD 산돌고딕 Neo 옅은체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0A8CD45-840C-44FC-81DC-18DBCB3A5B25}"/>
                </a:ext>
              </a:extLst>
            </p:cNvPr>
            <p:cNvSpPr txBox="1"/>
            <p:nvPr/>
          </p:nvSpPr>
          <p:spPr>
            <a:xfrm>
              <a:off x="714465" y="937815"/>
              <a:ext cx="18573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400" spc="-113">
                  <a:latin typeface="Sandoll 고딕Neo1유니코드 03 Lt" panose="020B0600000101010101" pitchFamily="34" charset="-127"/>
                  <a:ea typeface="Sandoll 고딕Neo1유니코드 03 Lt" panose="020B0600000101010101" pitchFamily="34" charset="-127"/>
                </a:rPr>
                <a:t>[</a:t>
              </a:r>
              <a:r>
                <a:rPr lang="ko-KR" altLang="en-US" sz="1400" spc="-113">
                  <a:latin typeface="Sandoll 고딕Neo1유니코드 03 Lt" panose="020B0600000101010101" pitchFamily="34" charset="-127"/>
                  <a:ea typeface="Sandoll 고딕Neo1유니코드 03 Lt" panose="020B0600000101010101" pitchFamily="34" charset="-127"/>
                </a:rPr>
                <a:t>지지서명 이벤트 템플릿</a:t>
              </a:r>
              <a:r>
                <a:rPr lang="en-US" altLang="ko-KR" sz="1400" spc="-113">
                  <a:latin typeface="Sandoll 고딕Neo1유니코드 03 Lt" panose="020B0600000101010101" pitchFamily="34" charset="-127"/>
                  <a:ea typeface="Sandoll 고딕Neo1유니코드 03 Lt" panose="020B0600000101010101" pitchFamily="34" charset="-127"/>
                </a:rPr>
                <a:t>]</a:t>
              </a:r>
              <a:endParaRPr lang="ko-KR" altLang="en-US" sz="1400" spc="-113" dirty="0">
                <a:latin typeface="Sandoll 고딕Neo1유니코드 03 Lt" panose="020B0600000101010101" pitchFamily="34" charset="-127"/>
                <a:ea typeface="Sandoll 고딕Neo1유니코드 03 Lt" panose="020B0600000101010101" pitchFamily="34" charset="-127"/>
              </a:endParaRPr>
            </a:p>
          </p:txBody>
        </p:sp>
      </p:grp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330448D9-F2FA-46A7-914C-1A40A1CDC905}"/>
              </a:ext>
            </a:extLst>
          </p:cNvPr>
          <p:cNvSpPr/>
          <p:nvPr/>
        </p:nvSpPr>
        <p:spPr>
          <a:xfrm>
            <a:off x="1497273" y="7720762"/>
            <a:ext cx="46632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500"/>
              <a:t>2. </a:t>
            </a:r>
            <a:r>
              <a:rPr lang="ko-KR" altLang="en-US" sz="1500"/>
              <a:t>해당 링크를 </a:t>
            </a:r>
            <a:r>
              <a:rPr lang="ko-KR" altLang="en-US" sz="1500" b="1"/>
              <a:t>댓글</a:t>
            </a:r>
            <a:r>
              <a:rPr lang="ko-KR" altLang="en-US" sz="1500"/>
              <a:t>에 남겨 주시면 참여 완료</a:t>
            </a:r>
            <a:r>
              <a:rPr lang="en-US" altLang="ko-KR" sz="1500"/>
              <a:t>!</a:t>
            </a:r>
            <a:r>
              <a:rPr lang="ko-KR" altLang="en-US" sz="1500"/>
              <a:t> </a:t>
            </a:r>
            <a:r>
              <a:rPr lang="en-US" altLang="ko-KR" sz="1500"/>
              <a:t> </a:t>
            </a:r>
            <a:endParaRPr lang="ko-KR" altLang="en-US" sz="1500"/>
          </a:p>
        </p:txBody>
      </p:sp>
    </p:spTree>
    <p:extLst>
      <p:ext uri="{BB962C8B-B14F-4D97-AF65-F5344CB8AC3E}">
        <p14:creationId xmlns:p14="http://schemas.microsoft.com/office/powerpoint/2010/main" val="2795595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1816</TotalTime>
  <Words>376</Words>
  <Application>Microsoft Office PowerPoint</Application>
  <PresentationFormat>화면 슬라이드 쇼(4:3)</PresentationFormat>
  <Paragraphs>84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21" baseType="lpstr">
      <vt:lpstr>Sandoll 고딕Neo1유니코드 03 Lt</vt:lpstr>
      <vt:lpstr>Sandoll 고딕Neo1유니코드 05 Md</vt:lpstr>
      <vt:lpstr>Sandoll 고딕Neo1유니코드 06 Sb</vt:lpstr>
      <vt:lpstr>Sandoll 고딕Neo1유니코드 07 Bd</vt:lpstr>
      <vt:lpstr>Sandoll 고딕Neo2유니 02 Lt</vt:lpstr>
      <vt:lpstr>Sandoll 고딕Neo3유니 01 Ul</vt:lpstr>
      <vt:lpstr>Sandoll 고딕Neo3유니 03 Rg</vt:lpstr>
      <vt:lpstr>Sandoll 고딕Neo3유니 06 Bd</vt:lpstr>
      <vt:lpstr>Sandoll 고딕NeoRound 05 Md</vt:lpstr>
      <vt:lpstr>Sandoll 고딕NeoRound 07 Bd</vt:lpstr>
      <vt:lpstr>맑은 고딕</vt:lpstr>
      <vt:lpstr>Arial</vt:lpstr>
      <vt:lpstr>Calibri</vt:lpstr>
      <vt:lpstr>Calibri Light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김민지</dc:creator>
  <cp:lastModifiedBy>정다혜</cp:lastModifiedBy>
  <cp:revision>260</cp:revision>
  <dcterms:created xsi:type="dcterms:W3CDTF">2019-03-25T15:27:56Z</dcterms:created>
  <dcterms:modified xsi:type="dcterms:W3CDTF">2019-05-15T01:00:21Z</dcterms:modified>
</cp:coreProperties>
</file>